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304" r:id="rId4"/>
    <p:sldId id="305" r:id="rId5"/>
    <p:sldId id="306" r:id="rId6"/>
    <p:sldId id="307" r:id="rId7"/>
    <p:sldId id="308" r:id="rId8"/>
    <p:sldId id="309" r:id="rId9"/>
    <p:sldId id="310" r:id="rId10"/>
    <p:sldId id="398" r:id="rId11"/>
    <p:sldId id="311" r:id="rId12"/>
    <p:sldId id="399" r:id="rId13"/>
    <p:sldId id="312" r:id="rId14"/>
    <p:sldId id="313" r:id="rId15"/>
    <p:sldId id="314" r:id="rId16"/>
    <p:sldId id="315" r:id="rId17"/>
    <p:sldId id="316" r:id="rId18"/>
    <p:sldId id="317" r:id="rId19"/>
    <p:sldId id="401" r:id="rId20"/>
    <p:sldId id="402" r:id="rId21"/>
    <p:sldId id="400" r:id="rId22"/>
    <p:sldId id="403" r:id="rId23"/>
    <p:sldId id="319" r:id="rId24"/>
    <p:sldId id="320" r:id="rId25"/>
    <p:sldId id="321" r:id="rId26"/>
    <p:sldId id="322" r:id="rId27"/>
    <p:sldId id="323" r:id="rId28"/>
    <p:sldId id="324" r:id="rId29"/>
    <p:sldId id="325" r:id="rId30"/>
    <p:sldId id="326" r:id="rId31"/>
    <p:sldId id="327" r:id="rId32"/>
    <p:sldId id="328" r:id="rId33"/>
    <p:sldId id="406" r:id="rId34"/>
    <p:sldId id="404" r:id="rId35"/>
    <p:sldId id="405" r:id="rId36"/>
    <p:sldId id="407" r:id="rId37"/>
    <p:sldId id="329" r:id="rId38"/>
    <p:sldId id="330" r:id="rId39"/>
    <p:sldId id="408" r:id="rId40"/>
    <p:sldId id="331" r:id="rId41"/>
    <p:sldId id="409" r:id="rId42"/>
    <p:sldId id="332" r:id="rId43"/>
    <p:sldId id="333" r:id="rId44"/>
    <p:sldId id="334" r:id="rId45"/>
    <p:sldId id="335" r:id="rId46"/>
    <p:sldId id="336" r:id="rId47"/>
    <p:sldId id="337" r:id="rId48"/>
    <p:sldId id="338" r:id="rId49"/>
    <p:sldId id="339" r:id="rId50"/>
    <p:sldId id="340" r:id="rId51"/>
    <p:sldId id="341" r:id="rId52"/>
    <p:sldId id="342" r:id="rId53"/>
    <p:sldId id="343" r:id="rId54"/>
    <p:sldId id="410" r:id="rId55"/>
    <p:sldId id="344" r:id="rId56"/>
    <p:sldId id="345" r:id="rId57"/>
    <p:sldId id="346" r:id="rId58"/>
    <p:sldId id="347" r:id="rId59"/>
    <p:sldId id="348" r:id="rId60"/>
    <p:sldId id="349" r:id="rId61"/>
    <p:sldId id="350" r:id="rId62"/>
    <p:sldId id="351" r:id="rId63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3BC3B27-3513-433A-972B-D05F18CFB630}" v="32" dt="2026-02-09T15:00:07.912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954" y="78"/>
      </p:cViewPr>
      <p:guideLst>
        <p:guide orient="horz" pos="2880"/>
        <p:guide pos="2160"/>
      </p:guideLst>
    </p:cSldViewPr>
  </p:slid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69" Type="http://schemas.microsoft.com/office/2015/10/relationships/revisionInfo" Target="revisionInfo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dhi Joshi Parsai" userId="44701545fa204d2b" providerId="LiveId" clId="{7B67133A-4A03-42D5-A51A-0366D28103C6}"/>
    <pc:docChg chg="undo redo custSel addSld delSld modSld sldOrd">
      <pc:chgData name="Nidhi Joshi Parsai" userId="44701545fa204d2b" providerId="LiveId" clId="{7B67133A-4A03-42D5-A51A-0366D28103C6}" dt="2026-02-09T15:18:54.047" v="1555" actId="14100"/>
      <pc:docMkLst>
        <pc:docMk/>
      </pc:docMkLst>
      <pc:sldChg chg="del">
        <pc:chgData name="Nidhi Joshi Parsai" userId="44701545fa204d2b" providerId="LiveId" clId="{7B67133A-4A03-42D5-A51A-0366D28103C6}" dt="2026-02-09T04:04:12.192" v="948" actId="47"/>
        <pc:sldMkLst>
          <pc:docMk/>
          <pc:sldMk cId="0" sldId="258"/>
        </pc:sldMkLst>
      </pc:sldChg>
      <pc:sldChg chg="del">
        <pc:chgData name="Nidhi Joshi Parsai" userId="44701545fa204d2b" providerId="LiveId" clId="{7B67133A-4A03-42D5-A51A-0366D28103C6}" dt="2026-02-09T04:04:23.288" v="949" actId="47"/>
        <pc:sldMkLst>
          <pc:docMk/>
          <pc:sldMk cId="0" sldId="259"/>
        </pc:sldMkLst>
      </pc:sldChg>
      <pc:sldChg chg="del">
        <pc:chgData name="Nidhi Joshi Parsai" userId="44701545fa204d2b" providerId="LiveId" clId="{7B67133A-4A03-42D5-A51A-0366D28103C6}" dt="2026-02-09T04:04:24.905" v="950" actId="47"/>
        <pc:sldMkLst>
          <pc:docMk/>
          <pc:sldMk cId="0" sldId="260"/>
        </pc:sldMkLst>
      </pc:sldChg>
      <pc:sldChg chg="del">
        <pc:chgData name="Nidhi Joshi Parsai" userId="44701545fa204d2b" providerId="LiveId" clId="{7B67133A-4A03-42D5-A51A-0366D28103C6}" dt="2026-02-09T04:04:25.551" v="951" actId="47"/>
        <pc:sldMkLst>
          <pc:docMk/>
          <pc:sldMk cId="0" sldId="261"/>
        </pc:sldMkLst>
      </pc:sldChg>
      <pc:sldChg chg="del">
        <pc:chgData name="Nidhi Joshi Parsai" userId="44701545fa204d2b" providerId="LiveId" clId="{7B67133A-4A03-42D5-A51A-0366D28103C6}" dt="2026-02-09T04:04:26.106" v="952" actId="47"/>
        <pc:sldMkLst>
          <pc:docMk/>
          <pc:sldMk cId="0" sldId="262"/>
        </pc:sldMkLst>
      </pc:sldChg>
      <pc:sldChg chg="del">
        <pc:chgData name="Nidhi Joshi Parsai" userId="44701545fa204d2b" providerId="LiveId" clId="{7B67133A-4A03-42D5-A51A-0366D28103C6}" dt="2026-02-09T04:04:26.582" v="953" actId="47"/>
        <pc:sldMkLst>
          <pc:docMk/>
          <pc:sldMk cId="0" sldId="263"/>
        </pc:sldMkLst>
      </pc:sldChg>
      <pc:sldChg chg="del">
        <pc:chgData name="Nidhi Joshi Parsai" userId="44701545fa204d2b" providerId="LiveId" clId="{7B67133A-4A03-42D5-A51A-0366D28103C6}" dt="2026-02-09T04:04:26.963" v="954" actId="47"/>
        <pc:sldMkLst>
          <pc:docMk/>
          <pc:sldMk cId="0" sldId="264"/>
        </pc:sldMkLst>
      </pc:sldChg>
      <pc:sldChg chg="del">
        <pc:chgData name="Nidhi Joshi Parsai" userId="44701545fa204d2b" providerId="LiveId" clId="{7B67133A-4A03-42D5-A51A-0366D28103C6}" dt="2026-02-09T04:04:27.435" v="955" actId="47"/>
        <pc:sldMkLst>
          <pc:docMk/>
          <pc:sldMk cId="0" sldId="265"/>
        </pc:sldMkLst>
      </pc:sldChg>
      <pc:sldChg chg="modSp del mod">
        <pc:chgData name="Nidhi Joshi Parsai" userId="44701545fa204d2b" providerId="LiveId" clId="{7B67133A-4A03-42D5-A51A-0366D28103C6}" dt="2026-02-09T04:04:27.935" v="956" actId="47"/>
        <pc:sldMkLst>
          <pc:docMk/>
          <pc:sldMk cId="0" sldId="266"/>
        </pc:sldMkLst>
      </pc:sldChg>
      <pc:sldChg chg="modSp del mod">
        <pc:chgData name="Nidhi Joshi Parsai" userId="44701545fa204d2b" providerId="LiveId" clId="{7B67133A-4A03-42D5-A51A-0366D28103C6}" dt="2026-02-09T04:04:28.450" v="957" actId="47"/>
        <pc:sldMkLst>
          <pc:docMk/>
          <pc:sldMk cId="0" sldId="267"/>
        </pc:sldMkLst>
      </pc:sldChg>
      <pc:sldChg chg="modSp del mod">
        <pc:chgData name="Nidhi Joshi Parsai" userId="44701545fa204d2b" providerId="LiveId" clId="{7B67133A-4A03-42D5-A51A-0366D28103C6}" dt="2026-02-09T04:04:28.989" v="958" actId="47"/>
        <pc:sldMkLst>
          <pc:docMk/>
          <pc:sldMk cId="0" sldId="268"/>
        </pc:sldMkLst>
      </pc:sldChg>
      <pc:sldChg chg="modSp del mod">
        <pc:chgData name="Nidhi Joshi Parsai" userId="44701545fa204d2b" providerId="LiveId" clId="{7B67133A-4A03-42D5-A51A-0366D28103C6}" dt="2026-02-09T04:04:30.060" v="960" actId="47"/>
        <pc:sldMkLst>
          <pc:docMk/>
          <pc:sldMk cId="0" sldId="269"/>
        </pc:sldMkLst>
      </pc:sldChg>
      <pc:sldChg chg="modSp del mod">
        <pc:chgData name="Nidhi Joshi Parsai" userId="44701545fa204d2b" providerId="LiveId" clId="{7B67133A-4A03-42D5-A51A-0366D28103C6}" dt="2026-02-09T04:04:31.056" v="962" actId="47"/>
        <pc:sldMkLst>
          <pc:docMk/>
          <pc:sldMk cId="0" sldId="270"/>
        </pc:sldMkLst>
      </pc:sldChg>
      <pc:sldChg chg="del">
        <pc:chgData name="Nidhi Joshi Parsai" userId="44701545fa204d2b" providerId="LiveId" clId="{7B67133A-4A03-42D5-A51A-0366D28103C6}" dt="2026-02-09T04:04:31.755" v="963" actId="47"/>
        <pc:sldMkLst>
          <pc:docMk/>
          <pc:sldMk cId="0" sldId="271"/>
        </pc:sldMkLst>
      </pc:sldChg>
      <pc:sldChg chg="addSp delSp modSp del mod">
        <pc:chgData name="Nidhi Joshi Parsai" userId="44701545fa204d2b" providerId="LiveId" clId="{7B67133A-4A03-42D5-A51A-0366D28103C6}" dt="2026-02-09T04:04:32.278" v="964" actId="47"/>
        <pc:sldMkLst>
          <pc:docMk/>
          <pc:sldMk cId="0" sldId="272"/>
        </pc:sldMkLst>
      </pc:sldChg>
      <pc:sldChg chg="modSp del mod">
        <pc:chgData name="Nidhi Joshi Parsai" userId="44701545fa204d2b" providerId="LiveId" clId="{7B67133A-4A03-42D5-A51A-0366D28103C6}" dt="2026-02-09T04:04:35.468" v="969" actId="47"/>
        <pc:sldMkLst>
          <pc:docMk/>
          <pc:sldMk cId="0" sldId="273"/>
        </pc:sldMkLst>
      </pc:sldChg>
      <pc:sldChg chg="addSp modSp del mod">
        <pc:chgData name="Nidhi Joshi Parsai" userId="44701545fa204d2b" providerId="LiveId" clId="{7B67133A-4A03-42D5-A51A-0366D28103C6}" dt="2026-02-09T04:04:36.191" v="970" actId="47"/>
        <pc:sldMkLst>
          <pc:docMk/>
          <pc:sldMk cId="0" sldId="274"/>
        </pc:sldMkLst>
      </pc:sldChg>
      <pc:sldChg chg="modSp del mod">
        <pc:chgData name="Nidhi Joshi Parsai" userId="44701545fa204d2b" providerId="LiveId" clId="{7B67133A-4A03-42D5-A51A-0366D28103C6}" dt="2026-02-09T04:04:36.767" v="971" actId="47"/>
        <pc:sldMkLst>
          <pc:docMk/>
          <pc:sldMk cId="0" sldId="275"/>
        </pc:sldMkLst>
      </pc:sldChg>
      <pc:sldChg chg="modSp del mod">
        <pc:chgData name="Nidhi Joshi Parsai" userId="44701545fa204d2b" providerId="LiveId" clId="{7B67133A-4A03-42D5-A51A-0366D28103C6}" dt="2026-02-09T04:04:37.414" v="972" actId="47"/>
        <pc:sldMkLst>
          <pc:docMk/>
          <pc:sldMk cId="0" sldId="276"/>
        </pc:sldMkLst>
      </pc:sldChg>
      <pc:sldChg chg="modSp del mod">
        <pc:chgData name="Nidhi Joshi Parsai" userId="44701545fa204d2b" providerId="LiveId" clId="{7B67133A-4A03-42D5-A51A-0366D28103C6}" dt="2026-02-09T04:04:39.295" v="974" actId="47"/>
        <pc:sldMkLst>
          <pc:docMk/>
          <pc:sldMk cId="0" sldId="277"/>
        </pc:sldMkLst>
      </pc:sldChg>
      <pc:sldChg chg="addSp delSp modSp del mod ord">
        <pc:chgData name="Nidhi Joshi Parsai" userId="44701545fa204d2b" providerId="LiveId" clId="{7B67133A-4A03-42D5-A51A-0366D28103C6}" dt="2026-02-09T04:04:41.481" v="978" actId="47"/>
        <pc:sldMkLst>
          <pc:docMk/>
          <pc:sldMk cId="0" sldId="278"/>
        </pc:sldMkLst>
      </pc:sldChg>
      <pc:sldChg chg="del">
        <pc:chgData name="Nidhi Joshi Parsai" userId="44701545fa204d2b" providerId="LiveId" clId="{7B67133A-4A03-42D5-A51A-0366D28103C6}" dt="2026-02-09T04:04:43.231" v="981" actId="47"/>
        <pc:sldMkLst>
          <pc:docMk/>
          <pc:sldMk cId="0" sldId="279"/>
        </pc:sldMkLst>
      </pc:sldChg>
      <pc:sldChg chg="del">
        <pc:chgData name="Nidhi Joshi Parsai" userId="44701545fa204d2b" providerId="LiveId" clId="{7B67133A-4A03-42D5-A51A-0366D28103C6}" dt="2026-02-09T04:04:44.422" v="983" actId="47"/>
        <pc:sldMkLst>
          <pc:docMk/>
          <pc:sldMk cId="0" sldId="280"/>
        </pc:sldMkLst>
      </pc:sldChg>
      <pc:sldChg chg="del">
        <pc:chgData name="Nidhi Joshi Parsai" userId="44701545fa204d2b" providerId="LiveId" clId="{7B67133A-4A03-42D5-A51A-0366D28103C6}" dt="2026-02-09T04:04:50.779" v="990" actId="47"/>
        <pc:sldMkLst>
          <pc:docMk/>
          <pc:sldMk cId="0" sldId="281"/>
        </pc:sldMkLst>
      </pc:sldChg>
      <pc:sldChg chg="del">
        <pc:chgData name="Nidhi Joshi Parsai" userId="44701545fa204d2b" providerId="LiveId" clId="{7B67133A-4A03-42D5-A51A-0366D28103C6}" dt="2026-02-09T04:04:52.343" v="993" actId="47"/>
        <pc:sldMkLst>
          <pc:docMk/>
          <pc:sldMk cId="0" sldId="282"/>
        </pc:sldMkLst>
      </pc:sldChg>
      <pc:sldChg chg="del">
        <pc:chgData name="Nidhi Joshi Parsai" userId="44701545fa204d2b" providerId="LiveId" clId="{7B67133A-4A03-42D5-A51A-0366D28103C6}" dt="2026-02-09T04:04:53.376" v="995" actId="47"/>
        <pc:sldMkLst>
          <pc:docMk/>
          <pc:sldMk cId="0" sldId="283"/>
        </pc:sldMkLst>
      </pc:sldChg>
      <pc:sldChg chg="del">
        <pc:chgData name="Nidhi Joshi Parsai" userId="44701545fa204d2b" providerId="LiveId" clId="{7B67133A-4A03-42D5-A51A-0366D28103C6}" dt="2026-02-09T04:04:56.785" v="1000" actId="47"/>
        <pc:sldMkLst>
          <pc:docMk/>
          <pc:sldMk cId="0" sldId="287"/>
        </pc:sldMkLst>
      </pc:sldChg>
      <pc:sldChg chg="del">
        <pc:chgData name="Nidhi Joshi Parsai" userId="44701545fa204d2b" providerId="LiveId" clId="{7B67133A-4A03-42D5-A51A-0366D28103C6}" dt="2026-02-09T04:04:57.959" v="1002" actId="47"/>
        <pc:sldMkLst>
          <pc:docMk/>
          <pc:sldMk cId="0" sldId="288"/>
        </pc:sldMkLst>
      </pc:sldChg>
      <pc:sldChg chg="del">
        <pc:chgData name="Nidhi Joshi Parsai" userId="44701545fa204d2b" providerId="LiveId" clId="{7B67133A-4A03-42D5-A51A-0366D28103C6}" dt="2026-02-09T04:04:58.551" v="1003" actId="47"/>
        <pc:sldMkLst>
          <pc:docMk/>
          <pc:sldMk cId="0" sldId="289"/>
        </pc:sldMkLst>
      </pc:sldChg>
      <pc:sldChg chg="del">
        <pc:chgData name="Nidhi Joshi Parsai" userId="44701545fa204d2b" providerId="LiveId" clId="{7B67133A-4A03-42D5-A51A-0366D28103C6}" dt="2026-02-09T04:04:59.267" v="1004" actId="47"/>
        <pc:sldMkLst>
          <pc:docMk/>
          <pc:sldMk cId="0" sldId="290"/>
        </pc:sldMkLst>
      </pc:sldChg>
      <pc:sldChg chg="del">
        <pc:chgData name="Nidhi Joshi Parsai" userId="44701545fa204d2b" providerId="LiveId" clId="{7B67133A-4A03-42D5-A51A-0366D28103C6}" dt="2026-02-09T04:05:00.104" v="1005" actId="47"/>
        <pc:sldMkLst>
          <pc:docMk/>
          <pc:sldMk cId="0" sldId="291"/>
        </pc:sldMkLst>
      </pc:sldChg>
      <pc:sldChg chg="del">
        <pc:chgData name="Nidhi Joshi Parsai" userId="44701545fa204d2b" providerId="LiveId" clId="{7B67133A-4A03-42D5-A51A-0366D28103C6}" dt="2026-02-09T04:05:02.928" v="1006" actId="47"/>
        <pc:sldMkLst>
          <pc:docMk/>
          <pc:sldMk cId="0" sldId="292"/>
        </pc:sldMkLst>
      </pc:sldChg>
      <pc:sldChg chg="del">
        <pc:chgData name="Nidhi Joshi Parsai" userId="44701545fa204d2b" providerId="LiveId" clId="{7B67133A-4A03-42D5-A51A-0366D28103C6}" dt="2026-02-09T04:05:03.496" v="1007" actId="47"/>
        <pc:sldMkLst>
          <pc:docMk/>
          <pc:sldMk cId="0" sldId="293"/>
        </pc:sldMkLst>
      </pc:sldChg>
      <pc:sldChg chg="del">
        <pc:chgData name="Nidhi Joshi Parsai" userId="44701545fa204d2b" providerId="LiveId" clId="{7B67133A-4A03-42D5-A51A-0366D28103C6}" dt="2026-02-09T04:05:03.529" v="1008" actId="47"/>
        <pc:sldMkLst>
          <pc:docMk/>
          <pc:sldMk cId="0" sldId="294"/>
        </pc:sldMkLst>
      </pc:sldChg>
      <pc:sldChg chg="del">
        <pc:chgData name="Nidhi Joshi Parsai" userId="44701545fa204d2b" providerId="LiveId" clId="{7B67133A-4A03-42D5-A51A-0366D28103C6}" dt="2026-02-09T04:05:05.758" v="1009" actId="47"/>
        <pc:sldMkLst>
          <pc:docMk/>
          <pc:sldMk cId="0" sldId="295"/>
        </pc:sldMkLst>
      </pc:sldChg>
      <pc:sldChg chg="del">
        <pc:chgData name="Nidhi Joshi Parsai" userId="44701545fa204d2b" providerId="LiveId" clId="{7B67133A-4A03-42D5-A51A-0366D28103C6}" dt="2026-02-09T04:05:06.359" v="1010" actId="47"/>
        <pc:sldMkLst>
          <pc:docMk/>
          <pc:sldMk cId="0" sldId="296"/>
        </pc:sldMkLst>
      </pc:sldChg>
      <pc:sldChg chg="modSp del mod">
        <pc:chgData name="Nidhi Joshi Parsai" userId="44701545fa204d2b" providerId="LiveId" clId="{7B67133A-4A03-42D5-A51A-0366D28103C6}" dt="2026-02-09T04:05:07.925" v="1012" actId="47"/>
        <pc:sldMkLst>
          <pc:docMk/>
          <pc:sldMk cId="0" sldId="297"/>
        </pc:sldMkLst>
      </pc:sldChg>
      <pc:sldChg chg="del">
        <pc:chgData name="Nidhi Joshi Parsai" userId="44701545fa204d2b" providerId="LiveId" clId="{7B67133A-4A03-42D5-A51A-0366D28103C6}" dt="2026-02-09T04:05:09.666" v="1014" actId="47"/>
        <pc:sldMkLst>
          <pc:docMk/>
          <pc:sldMk cId="0" sldId="298"/>
        </pc:sldMkLst>
      </pc:sldChg>
      <pc:sldChg chg="del">
        <pc:chgData name="Nidhi Joshi Parsai" userId="44701545fa204d2b" providerId="LiveId" clId="{7B67133A-4A03-42D5-A51A-0366D28103C6}" dt="2026-02-09T04:05:14.473" v="1020" actId="47"/>
        <pc:sldMkLst>
          <pc:docMk/>
          <pc:sldMk cId="0" sldId="299"/>
        </pc:sldMkLst>
      </pc:sldChg>
      <pc:sldChg chg="del">
        <pc:chgData name="Nidhi Joshi Parsai" userId="44701545fa204d2b" providerId="LiveId" clId="{7B67133A-4A03-42D5-A51A-0366D28103C6}" dt="2026-02-09T04:05:17.932" v="1023" actId="47"/>
        <pc:sldMkLst>
          <pc:docMk/>
          <pc:sldMk cId="0" sldId="300"/>
        </pc:sldMkLst>
      </pc:sldChg>
      <pc:sldChg chg="del">
        <pc:chgData name="Nidhi Joshi Parsai" userId="44701545fa204d2b" providerId="LiveId" clId="{7B67133A-4A03-42D5-A51A-0366D28103C6}" dt="2026-02-09T04:05:20.178" v="1025" actId="47"/>
        <pc:sldMkLst>
          <pc:docMk/>
          <pc:sldMk cId="0" sldId="301"/>
        </pc:sldMkLst>
      </pc:sldChg>
      <pc:sldChg chg="del">
        <pc:chgData name="Nidhi Joshi Parsai" userId="44701545fa204d2b" providerId="LiveId" clId="{7B67133A-4A03-42D5-A51A-0366D28103C6}" dt="2026-02-09T04:05:21.752" v="1026" actId="47"/>
        <pc:sldMkLst>
          <pc:docMk/>
          <pc:sldMk cId="0" sldId="302"/>
        </pc:sldMkLst>
      </pc:sldChg>
      <pc:sldChg chg="addSp delSp modSp del mod">
        <pc:chgData name="Nidhi Joshi Parsai" userId="44701545fa204d2b" providerId="LiveId" clId="{7B67133A-4A03-42D5-A51A-0366D28103C6}" dt="2026-02-09T04:05:26.643" v="1030" actId="47"/>
        <pc:sldMkLst>
          <pc:docMk/>
          <pc:sldMk cId="0" sldId="303"/>
        </pc:sldMkLst>
      </pc:sldChg>
      <pc:sldChg chg="modSp mod">
        <pc:chgData name="Nidhi Joshi Parsai" userId="44701545fa204d2b" providerId="LiveId" clId="{7B67133A-4A03-42D5-A51A-0366D28103C6}" dt="2026-02-05T14:20:20.310" v="674" actId="20577"/>
        <pc:sldMkLst>
          <pc:docMk/>
          <pc:sldMk cId="0" sldId="304"/>
        </pc:sldMkLst>
        <pc:spChg chg="mod">
          <ac:chgData name="Nidhi Joshi Parsai" userId="44701545fa204d2b" providerId="LiveId" clId="{7B67133A-4A03-42D5-A51A-0366D28103C6}" dt="2026-02-05T14:20:20.310" v="674" actId="20577"/>
          <ac:spMkLst>
            <pc:docMk/>
            <pc:sldMk cId="0" sldId="304"/>
            <ac:spMk id="2" creationId="{00000000-0000-0000-0000-000000000000}"/>
          </ac:spMkLst>
        </pc:spChg>
        <pc:picChg chg="mod">
          <ac:chgData name="Nidhi Joshi Parsai" userId="44701545fa204d2b" providerId="LiveId" clId="{7B67133A-4A03-42D5-A51A-0366D28103C6}" dt="2026-02-05T14:20:08.611" v="672" actId="1076"/>
          <ac:picMkLst>
            <pc:docMk/>
            <pc:sldMk cId="0" sldId="304"/>
            <ac:picMk id="4" creationId="{00000000-0000-0000-0000-000000000000}"/>
          </ac:picMkLst>
        </pc:picChg>
      </pc:sldChg>
      <pc:sldChg chg="addSp modSp mod">
        <pc:chgData name="Nidhi Joshi Parsai" userId="44701545fa204d2b" providerId="LiveId" clId="{7B67133A-4A03-42D5-A51A-0366D28103C6}" dt="2026-02-05T14:22:48.362" v="692" actId="14100"/>
        <pc:sldMkLst>
          <pc:docMk/>
          <pc:sldMk cId="0" sldId="305"/>
        </pc:sldMkLst>
        <pc:spChg chg="add mod">
          <ac:chgData name="Nidhi Joshi Parsai" userId="44701545fa204d2b" providerId="LiveId" clId="{7B67133A-4A03-42D5-A51A-0366D28103C6}" dt="2026-02-05T14:22:25.635" v="680" actId="14100"/>
          <ac:spMkLst>
            <pc:docMk/>
            <pc:sldMk cId="0" sldId="305"/>
            <ac:spMk id="7" creationId="{E68B7267-55CF-7041-B4C9-6E3434F1A62C}"/>
          </ac:spMkLst>
        </pc:spChg>
        <pc:picChg chg="mod">
          <ac:chgData name="Nidhi Joshi Parsai" userId="44701545fa204d2b" providerId="LiveId" clId="{7B67133A-4A03-42D5-A51A-0366D28103C6}" dt="2026-02-05T14:22:42.968" v="689" actId="1076"/>
          <ac:picMkLst>
            <pc:docMk/>
            <pc:sldMk cId="0" sldId="305"/>
            <ac:picMk id="3" creationId="{00000000-0000-0000-0000-000000000000}"/>
          </ac:picMkLst>
        </pc:picChg>
        <pc:picChg chg="mod">
          <ac:chgData name="Nidhi Joshi Parsai" userId="44701545fa204d2b" providerId="LiveId" clId="{7B67133A-4A03-42D5-A51A-0366D28103C6}" dt="2026-02-05T14:22:48.362" v="692" actId="14100"/>
          <ac:picMkLst>
            <pc:docMk/>
            <pc:sldMk cId="0" sldId="305"/>
            <ac:picMk id="4" creationId="{00000000-0000-0000-0000-000000000000}"/>
          </ac:picMkLst>
        </pc:picChg>
      </pc:sldChg>
      <pc:sldChg chg="addSp modSp mod">
        <pc:chgData name="Nidhi Joshi Parsai" userId="44701545fa204d2b" providerId="LiveId" clId="{7B67133A-4A03-42D5-A51A-0366D28103C6}" dt="2026-02-05T14:26:45.248" v="706" actId="1076"/>
        <pc:sldMkLst>
          <pc:docMk/>
          <pc:sldMk cId="0" sldId="306"/>
        </pc:sldMkLst>
        <pc:spChg chg="add mod">
          <ac:chgData name="Nidhi Joshi Parsai" userId="44701545fa204d2b" providerId="LiveId" clId="{7B67133A-4A03-42D5-A51A-0366D28103C6}" dt="2026-02-05T14:26:41.032" v="705" actId="1076"/>
          <ac:spMkLst>
            <pc:docMk/>
            <pc:sldMk cId="0" sldId="306"/>
            <ac:spMk id="7" creationId="{B6354FB1-0585-1E58-F510-65FA10D538F6}"/>
          </ac:spMkLst>
        </pc:spChg>
        <pc:picChg chg="mod">
          <ac:chgData name="Nidhi Joshi Parsai" userId="44701545fa204d2b" providerId="LiveId" clId="{7B67133A-4A03-42D5-A51A-0366D28103C6}" dt="2026-02-05T14:26:45.248" v="706" actId="1076"/>
          <ac:picMkLst>
            <pc:docMk/>
            <pc:sldMk cId="0" sldId="306"/>
            <ac:picMk id="3" creationId="{00000000-0000-0000-0000-000000000000}"/>
          </ac:picMkLst>
        </pc:picChg>
        <pc:picChg chg="mod">
          <ac:chgData name="Nidhi Joshi Parsai" userId="44701545fa204d2b" providerId="LiveId" clId="{7B67133A-4A03-42D5-A51A-0366D28103C6}" dt="2026-02-05T14:26:20.470" v="700" actId="1076"/>
          <ac:picMkLst>
            <pc:docMk/>
            <pc:sldMk cId="0" sldId="306"/>
            <ac:picMk id="4" creationId="{00000000-0000-0000-0000-000000000000}"/>
          </ac:picMkLst>
        </pc:picChg>
      </pc:sldChg>
      <pc:sldChg chg="addSp modSp mod">
        <pc:chgData name="Nidhi Joshi Parsai" userId="44701545fa204d2b" providerId="LiveId" clId="{7B67133A-4A03-42D5-A51A-0366D28103C6}" dt="2026-02-09T04:13:28.774" v="1050" actId="14100"/>
        <pc:sldMkLst>
          <pc:docMk/>
          <pc:sldMk cId="0" sldId="309"/>
        </pc:sldMkLst>
        <pc:spChg chg="add mod">
          <ac:chgData name="Nidhi Joshi Parsai" userId="44701545fa204d2b" providerId="LiveId" clId="{7B67133A-4A03-42D5-A51A-0366D28103C6}" dt="2026-02-05T14:28:46.630" v="709" actId="14100"/>
          <ac:spMkLst>
            <pc:docMk/>
            <pc:sldMk cId="0" sldId="309"/>
            <ac:spMk id="8" creationId="{374B6936-3E38-806E-62FC-96E5D6331F27}"/>
          </ac:spMkLst>
        </pc:spChg>
        <pc:spChg chg="add mod">
          <ac:chgData name="Nidhi Joshi Parsai" userId="44701545fa204d2b" providerId="LiveId" clId="{7B67133A-4A03-42D5-A51A-0366D28103C6}" dt="2026-02-09T04:13:28.774" v="1050" actId="14100"/>
          <ac:spMkLst>
            <pc:docMk/>
            <pc:sldMk cId="0" sldId="309"/>
            <ac:spMk id="10" creationId="{03DE873B-F1FA-89B2-AAC8-7C5F1856EE07}"/>
          </ac:spMkLst>
        </pc:spChg>
        <pc:grpChg chg="mod">
          <ac:chgData name="Nidhi Joshi Parsai" userId="44701545fa204d2b" providerId="LiveId" clId="{7B67133A-4A03-42D5-A51A-0366D28103C6}" dt="2026-02-05T14:29:37.169" v="723" actId="1076"/>
          <ac:grpSpMkLst>
            <pc:docMk/>
            <pc:sldMk cId="0" sldId="309"/>
            <ac:grpSpMk id="3" creationId="{00000000-0000-0000-0000-000000000000}"/>
          </ac:grpSpMkLst>
        </pc:grpChg>
      </pc:sldChg>
      <pc:sldChg chg="addSp modSp mod">
        <pc:chgData name="Nidhi Joshi Parsai" userId="44701545fa204d2b" providerId="LiveId" clId="{7B67133A-4A03-42D5-A51A-0366D28103C6}" dt="2026-02-05T14:31:23.119" v="745" actId="14100"/>
        <pc:sldMkLst>
          <pc:docMk/>
          <pc:sldMk cId="0" sldId="310"/>
        </pc:sldMkLst>
        <pc:spChg chg="add mod">
          <ac:chgData name="Nidhi Joshi Parsai" userId="44701545fa204d2b" providerId="LiveId" clId="{7B67133A-4A03-42D5-A51A-0366D28103C6}" dt="2026-02-05T14:31:18.912" v="744" actId="14100"/>
          <ac:spMkLst>
            <pc:docMk/>
            <pc:sldMk cId="0" sldId="310"/>
            <ac:spMk id="7" creationId="{4CE45653-FC1C-5BD6-F7A2-9D42D4C8C5FD}"/>
          </ac:spMkLst>
        </pc:spChg>
        <pc:picChg chg="mod">
          <ac:chgData name="Nidhi Joshi Parsai" userId="44701545fa204d2b" providerId="LiveId" clId="{7B67133A-4A03-42D5-A51A-0366D28103C6}" dt="2026-02-05T14:31:23.119" v="745" actId="14100"/>
          <ac:picMkLst>
            <pc:docMk/>
            <pc:sldMk cId="0" sldId="310"/>
            <ac:picMk id="3" creationId="{00000000-0000-0000-0000-000000000000}"/>
          </ac:picMkLst>
        </pc:picChg>
        <pc:picChg chg="mod">
          <ac:chgData name="Nidhi Joshi Parsai" userId="44701545fa204d2b" providerId="LiveId" clId="{7B67133A-4A03-42D5-A51A-0366D28103C6}" dt="2026-02-05T14:30:49.795" v="732" actId="1076"/>
          <ac:picMkLst>
            <pc:docMk/>
            <pc:sldMk cId="0" sldId="310"/>
            <ac:picMk id="4" creationId="{00000000-0000-0000-0000-000000000000}"/>
          </ac:picMkLst>
        </pc:picChg>
      </pc:sldChg>
      <pc:sldChg chg="delSp modSp mod">
        <pc:chgData name="Nidhi Joshi Parsai" userId="44701545fa204d2b" providerId="LiveId" clId="{7B67133A-4A03-42D5-A51A-0366D28103C6}" dt="2026-02-09T04:25:44.417" v="1118" actId="20577"/>
        <pc:sldMkLst>
          <pc:docMk/>
          <pc:sldMk cId="0" sldId="311"/>
        </pc:sldMkLst>
        <pc:spChg chg="mod">
          <ac:chgData name="Nidhi Joshi Parsai" userId="44701545fa204d2b" providerId="LiveId" clId="{7B67133A-4A03-42D5-A51A-0366D28103C6}" dt="2026-02-09T04:25:44.417" v="1118" actId="20577"/>
          <ac:spMkLst>
            <pc:docMk/>
            <pc:sldMk cId="0" sldId="311"/>
            <ac:spMk id="2" creationId="{00000000-0000-0000-0000-000000000000}"/>
          </ac:spMkLst>
        </pc:spChg>
        <pc:picChg chg="del mod">
          <ac:chgData name="Nidhi Joshi Parsai" userId="44701545fa204d2b" providerId="LiveId" clId="{7B67133A-4A03-42D5-A51A-0366D28103C6}" dt="2026-02-09T04:15:48.569" v="1054" actId="478"/>
          <ac:picMkLst>
            <pc:docMk/>
            <pc:sldMk cId="0" sldId="311"/>
            <ac:picMk id="4" creationId="{00000000-0000-0000-0000-000000000000}"/>
          </ac:picMkLst>
        </pc:picChg>
      </pc:sldChg>
      <pc:sldChg chg="modSp mod">
        <pc:chgData name="Nidhi Joshi Parsai" userId="44701545fa204d2b" providerId="LiveId" clId="{7B67133A-4A03-42D5-A51A-0366D28103C6}" dt="2026-02-09T04:23:11.871" v="1087" actId="207"/>
        <pc:sldMkLst>
          <pc:docMk/>
          <pc:sldMk cId="0" sldId="312"/>
        </pc:sldMkLst>
        <pc:spChg chg="mod">
          <ac:chgData name="Nidhi Joshi Parsai" userId="44701545fa204d2b" providerId="LiveId" clId="{7B67133A-4A03-42D5-A51A-0366D28103C6}" dt="2026-02-09T04:23:11.871" v="1087" actId="207"/>
          <ac:spMkLst>
            <pc:docMk/>
            <pc:sldMk cId="0" sldId="312"/>
            <ac:spMk id="2" creationId="{00000000-0000-0000-0000-000000000000}"/>
          </ac:spMkLst>
        </pc:spChg>
      </pc:sldChg>
      <pc:sldChg chg="modSp mod">
        <pc:chgData name="Nidhi Joshi Parsai" userId="44701545fa204d2b" providerId="LiveId" clId="{7B67133A-4A03-42D5-A51A-0366D28103C6}" dt="2026-02-09T04:28:52.617" v="1160" actId="1076"/>
        <pc:sldMkLst>
          <pc:docMk/>
          <pc:sldMk cId="0" sldId="313"/>
        </pc:sldMkLst>
        <pc:spChg chg="mod">
          <ac:chgData name="Nidhi Joshi Parsai" userId="44701545fa204d2b" providerId="LiveId" clId="{7B67133A-4A03-42D5-A51A-0366D28103C6}" dt="2026-02-09T04:28:33.727" v="1157" actId="20577"/>
          <ac:spMkLst>
            <pc:docMk/>
            <pc:sldMk cId="0" sldId="313"/>
            <ac:spMk id="2" creationId="{00000000-0000-0000-0000-000000000000}"/>
          </ac:spMkLst>
        </pc:spChg>
        <pc:picChg chg="mod">
          <ac:chgData name="Nidhi Joshi Parsai" userId="44701545fa204d2b" providerId="LiveId" clId="{7B67133A-4A03-42D5-A51A-0366D28103C6}" dt="2026-02-09T04:28:52.617" v="1160" actId="1076"/>
          <ac:picMkLst>
            <pc:docMk/>
            <pc:sldMk cId="0" sldId="313"/>
            <ac:picMk id="4" creationId="{00000000-0000-0000-0000-000000000000}"/>
          </ac:picMkLst>
        </pc:picChg>
      </pc:sldChg>
      <pc:sldChg chg="addSp modSp mod">
        <pc:chgData name="Nidhi Joshi Parsai" userId="44701545fa204d2b" providerId="LiveId" clId="{7B67133A-4A03-42D5-A51A-0366D28103C6}" dt="2026-02-09T04:39:12.307" v="1169" actId="1076"/>
        <pc:sldMkLst>
          <pc:docMk/>
          <pc:sldMk cId="0" sldId="314"/>
        </pc:sldMkLst>
        <pc:spChg chg="mod">
          <ac:chgData name="Nidhi Joshi Parsai" userId="44701545fa204d2b" providerId="LiveId" clId="{7B67133A-4A03-42D5-A51A-0366D28103C6}" dt="2026-02-09T04:26:06.847" v="1125" actId="113"/>
          <ac:spMkLst>
            <pc:docMk/>
            <pc:sldMk cId="0" sldId="314"/>
            <ac:spMk id="2" creationId="{00000000-0000-0000-0000-000000000000}"/>
          </ac:spMkLst>
        </pc:spChg>
        <pc:spChg chg="add mod">
          <ac:chgData name="Nidhi Joshi Parsai" userId="44701545fa204d2b" providerId="LiveId" clId="{7B67133A-4A03-42D5-A51A-0366D28103C6}" dt="2026-02-09T04:30:46.099" v="1165" actId="1076"/>
          <ac:spMkLst>
            <pc:docMk/>
            <pc:sldMk cId="0" sldId="314"/>
            <ac:spMk id="7" creationId="{EA19708B-6902-95C5-AAA6-7290C0FBBDF2}"/>
          </ac:spMkLst>
        </pc:spChg>
        <pc:spChg chg="add mod">
          <ac:chgData name="Nidhi Joshi Parsai" userId="44701545fa204d2b" providerId="LiveId" clId="{7B67133A-4A03-42D5-A51A-0366D28103C6}" dt="2026-02-09T04:39:12.307" v="1169" actId="1076"/>
          <ac:spMkLst>
            <pc:docMk/>
            <pc:sldMk cId="0" sldId="314"/>
            <ac:spMk id="9" creationId="{B4D0F777-10E5-4102-C172-A7786F384722}"/>
          </ac:spMkLst>
        </pc:spChg>
        <pc:picChg chg="mod">
          <ac:chgData name="Nidhi Joshi Parsai" userId="44701545fa204d2b" providerId="LiveId" clId="{7B67133A-4A03-42D5-A51A-0366D28103C6}" dt="2026-02-09T04:30:35.292" v="1162" actId="1076"/>
          <ac:picMkLst>
            <pc:docMk/>
            <pc:sldMk cId="0" sldId="314"/>
            <ac:picMk id="4" creationId="{00000000-0000-0000-0000-000000000000}"/>
          </ac:picMkLst>
        </pc:picChg>
      </pc:sldChg>
      <pc:sldChg chg="addSp modSp mod">
        <pc:chgData name="Nidhi Joshi Parsai" userId="44701545fa204d2b" providerId="LiveId" clId="{7B67133A-4A03-42D5-A51A-0366D28103C6}" dt="2026-02-05T14:45:34.473" v="878" actId="1076"/>
        <pc:sldMkLst>
          <pc:docMk/>
          <pc:sldMk cId="0" sldId="315"/>
        </pc:sldMkLst>
        <pc:spChg chg="mod">
          <ac:chgData name="Nidhi Joshi Parsai" userId="44701545fa204d2b" providerId="LiveId" clId="{7B67133A-4A03-42D5-A51A-0366D28103C6}" dt="2026-02-05T14:45:25.284" v="876" actId="20577"/>
          <ac:spMkLst>
            <pc:docMk/>
            <pc:sldMk cId="0" sldId="315"/>
            <ac:spMk id="2" creationId="{00000000-0000-0000-0000-000000000000}"/>
          </ac:spMkLst>
        </pc:spChg>
        <pc:spChg chg="add mod">
          <ac:chgData name="Nidhi Joshi Parsai" userId="44701545fa204d2b" providerId="LiveId" clId="{7B67133A-4A03-42D5-A51A-0366D28103C6}" dt="2026-02-05T14:45:08.897" v="858" actId="20577"/>
          <ac:spMkLst>
            <pc:docMk/>
            <pc:sldMk cId="0" sldId="315"/>
            <ac:spMk id="8" creationId="{49546133-40DA-09F1-91FE-5CD629BC3DF6}"/>
          </ac:spMkLst>
        </pc:spChg>
        <pc:picChg chg="mod">
          <ac:chgData name="Nidhi Joshi Parsai" userId="44701545fa204d2b" providerId="LiveId" clId="{7B67133A-4A03-42D5-A51A-0366D28103C6}" dt="2026-02-05T14:45:31.766" v="877" actId="14100"/>
          <ac:picMkLst>
            <pc:docMk/>
            <pc:sldMk cId="0" sldId="315"/>
            <ac:picMk id="4" creationId="{00000000-0000-0000-0000-000000000000}"/>
          </ac:picMkLst>
        </pc:picChg>
        <pc:picChg chg="mod">
          <ac:chgData name="Nidhi Joshi Parsai" userId="44701545fa204d2b" providerId="LiveId" clId="{7B67133A-4A03-42D5-A51A-0366D28103C6}" dt="2026-02-05T14:45:34.473" v="878" actId="1076"/>
          <ac:picMkLst>
            <pc:docMk/>
            <pc:sldMk cId="0" sldId="315"/>
            <ac:picMk id="5" creationId="{00000000-0000-0000-0000-000000000000}"/>
          </ac:picMkLst>
        </pc:picChg>
      </pc:sldChg>
      <pc:sldChg chg="addSp modSp mod">
        <pc:chgData name="Nidhi Joshi Parsai" userId="44701545fa204d2b" providerId="LiveId" clId="{7B67133A-4A03-42D5-A51A-0366D28103C6}" dt="2026-02-09T04:43:05.373" v="1174" actId="255"/>
        <pc:sldMkLst>
          <pc:docMk/>
          <pc:sldMk cId="0" sldId="316"/>
        </pc:sldMkLst>
        <pc:spChg chg="mod">
          <ac:chgData name="Nidhi Joshi Parsai" userId="44701545fa204d2b" providerId="LiveId" clId="{7B67133A-4A03-42D5-A51A-0366D28103C6}" dt="2026-02-09T04:43:05.373" v="1174" actId="255"/>
          <ac:spMkLst>
            <pc:docMk/>
            <pc:sldMk cId="0" sldId="316"/>
            <ac:spMk id="2" creationId="{00000000-0000-0000-0000-000000000000}"/>
          </ac:spMkLst>
        </pc:spChg>
        <pc:spChg chg="add mod">
          <ac:chgData name="Nidhi Joshi Parsai" userId="44701545fa204d2b" providerId="LiveId" clId="{7B67133A-4A03-42D5-A51A-0366D28103C6}" dt="2026-02-05T14:48:13.754" v="933" actId="1076"/>
          <ac:spMkLst>
            <pc:docMk/>
            <pc:sldMk cId="0" sldId="316"/>
            <ac:spMk id="7" creationId="{F34517C0-2577-58BD-192B-1D5F8C3E1CFD}"/>
          </ac:spMkLst>
        </pc:spChg>
        <pc:spChg chg="add mod">
          <ac:chgData name="Nidhi Joshi Parsai" userId="44701545fa204d2b" providerId="LiveId" clId="{7B67133A-4A03-42D5-A51A-0366D28103C6}" dt="2026-02-05T14:48:31.878" v="937" actId="1076"/>
          <ac:spMkLst>
            <pc:docMk/>
            <pc:sldMk cId="0" sldId="316"/>
            <ac:spMk id="9" creationId="{F031C752-2591-858E-83DC-52EEF7D169FA}"/>
          </ac:spMkLst>
        </pc:spChg>
        <pc:picChg chg="mod">
          <ac:chgData name="Nidhi Joshi Parsai" userId="44701545fa204d2b" providerId="LiveId" clId="{7B67133A-4A03-42D5-A51A-0366D28103C6}" dt="2026-02-05T14:47:25.252" v="923" actId="1076"/>
          <ac:picMkLst>
            <pc:docMk/>
            <pc:sldMk cId="0" sldId="316"/>
            <ac:picMk id="4" creationId="{00000000-0000-0000-0000-000000000000}"/>
          </ac:picMkLst>
        </pc:picChg>
      </pc:sldChg>
      <pc:sldChg chg="modSp mod">
        <pc:chgData name="Nidhi Joshi Parsai" userId="44701545fa204d2b" providerId="LiveId" clId="{7B67133A-4A03-42D5-A51A-0366D28103C6}" dt="2026-02-05T14:49:47.487" v="945" actId="1076"/>
        <pc:sldMkLst>
          <pc:docMk/>
          <pc:sldMk cId="0" sldId="317"/>
        </pc:sldMkLst>
        <pc:spChg chg="mod">
          <ac:chgData name="Nidhi Joshi Parsai" userId="44701545fa204d2b" providerId="LiveId" clId="{7B67133A-4A03-42D5-A51A-0366D28103C6}" dt="2026-02-05T14:49:21.951" v="942" actId="207"/>
          <ac:spMkLst>
            <pc:docMk/>
            <pc:sldMk cId="0" sldId="317"/>
            <ac:spMk id="2" creationId="{00000000-0000-0000-0000-000000000000}"/>
          </ac:spMkLst>
        </pc:spChg>
        <pc:picChg chg="mod">
          <ac:chgData name="Nidhi Joshi Parsai" userId="44701545fa204d2b" providerId="LiveId" clId="{7B67133A-4A03-42D5-A51A-0366D28103C6}" dt="2026-02-05T14:49:47.487" v="945" actId="1076"/>
          <ac:picMkLst>
            <pc:docMk/>
            <pc:sldMk cId="0" sldId="317"/>
            <ac:picMk id="4" creationId="{00000000-0000-0000-0000-000000000000}"/>
          </ac:picMkLst>
        </pc:picChg>
      </pc:sldChg>
      <pc:sldChg chg="delSp modSp del mod">
        <pc:chgData name="Nidhi Joshi Parsai" userId="44701545fa204d2b" providerId="LiveId" clId="{7B67133A-4A03-42D5-A51A-0366D28103C6}" dt="2026-02-09T04:47:22.818" v="1221" actId="47"/>
        <pc:sldMkLst>
          <pc:docMk/>
          <pc:sldMk cId="0" sldId="318"/>
        </pc:sldMkLst>
        <pc:spChg chg="mod">
          <ac:chgData name="Nidhi Joshi Parsai" userId="44701545fa204d2b" providerId="LiveId" clId="{7B67133A-4A03-42D5-A51A-0366D28103C6}" dt="2026-02-09T04:46:08.622" v="1195" actId="20577"/>
          <ac:spMkLst>
            <pc:docMk/>
            <pc:sldMk cId="0" sldId="318"/>
            <ac:spMk id="2" creationId="{00000000-0000-0000-0000-000000000000}"/>
          </ac:spMkLst>
        </pc:spChg>
        <pc:picChg chg="del mod">
          <ac:chgData name="Nidhi Joshi Parsai" userId="44701545fa204d2b" providerId="LiveId" clId="{7B67133A-4A03-42D5-A51A-0366D28103C6}" dt="2026-02-09T04:45:15.009" v="1179" actId="478"/>
          <ac:picMkLst>
            <pc:docMk/>
            <pc:sldMk cId="0" sldId="318"/>
            <ac:picMk id="4" creationId="{00000000-0000-0000-0000-000000000000}"/>
          </ac:picMkLst>
        </pc:picChg>
        <pc:picChg chg="del mod">
          <ac:chgData name="Nidhi Joshi Parsai" userId="44701545fa204d2b" providerId="LiveId" clId="{7B67133A-4A03-42D5-A51A-0366D28103C6}" dt="2026-02-09T04:45:16.252" v="1180" actId="478"/>
          <ac:picMkLst>
            <pc:docMk/>
            <pc:sldMk cId="0" sldId="318"/>
            <ac:picMk id="5" creationId="{00000000-0000-0000-0000-000000000000}"/>
          </ac:picMkLst>
        </pc:picChg>
      </pc:sldChg>
      <pc:sldChg chg="modSp mod">
        <pc:chgData name="Nidhi Joshi Parsai" userId="44701545fa204d2b" providerId="LiveId" clId="{7B67133A-4A03-42D5-A51A-0366D28103C6}" dt="2026-02-09T04:50:55.977" v="1251" actId="14100"/>
        <pc:sldMkLst>
          <pc:docMk/>
          <pc:sldMk cId="0" sldId="319"/>
        </pc:sldMkLst>
        <pc:picChg chg="mod">
          <ac:chgData name="Nidhi Joshi Parsai" userId="44701545fa204d2b" providerId="LiveId" clId="{7B67133A-4A03-42D5-A51A-0366D28103C6}" dt="2026-02-09T04:50:55.977" v="1251" actId="14100"/>
          <ac:picMkLst>
            <pc:docMk/>
            <pc:sldMk cId="0" sldId="319"/>
            <ac:picMk id="3" creationId="{00000000-0000-0000-0000-000000000000}"/>
          </ac:picMkLst>
        </pc:picChg>
      </pc:sldChg>
      <pc:sldChg chg="modSp mod">
        <pc:chgData name="Nidhi Joshi Parsai" userId="44701545fa204d2b" providerId="LiveId" clId="{7B67133A-4A03-42D5-A51A-0366D28103C6}" dt="2026-02-09T14:42:11.875" v="1259" actId="14100"/>
        <pc:sldMkLst>
          <pc:docMk/>
          <pc:sldMk cId="0" sldId="328"/>
        </pc:sldMkLst>
        <pc:spChg chg="mod">
          <ac:chgData name="Nidhi Joshi Parsai" userId="44701545fa204d2b" providerId="LiveId" clId="{7B67133A-4A03-42D5-A51A-0366D28103C6}" dt="2026-02-09T14:42:11.875" v="1259" actId="14100"/>
          <ac:spMkLst>
            <pc:docMk/>
            <pc:sldMk cId="0" sldId="328"/>
            <ac:spMk id="2" creationId="{00000000-0000-0000-0000-000000000000}"/>
          </ac:spMkLst>
        </pc:spChg>
      </pc:sldChg>
      <pc:sldChg chg="modSp mod">
        <pc:chgData name="Nidhi Joshi Parsai" userId="44701545fa204d2b" providerId="LiveId" clId="{7B67133A-4A03-42D5-A51A-0366D28103C6}" dt="2026-02-09T14:55:58.421" v="1409" actId="113"/>
        <pc:sldMkLst>
          <pc:docMk/>
          <pc:sldMk cId="0" sldId="329"/>
        </pc:sldMkLst>
        <pc:spChg chg="mod">
          <ac:chgData name="Nidhi Joshi Parsai" userId="44701545fa204d2b" providerId="LiveId" clId="{7B67133A-4A03-42D5-A51A-0366D28103C6}" dt="2026-02-09T14:55:58.421" v="1409" actId="113"/>
          <ac:spMkLst>
            <pc:docMk/>
            <pc:sldMk cId="0" sldId="329"/>
            <ac:spMk id="2" creationId="{00000000-0000-0000-0000-000000000000}"/>
          </ac:spMkLst>
        </pc:spChg>
      </pc:sldChg>
      <pc:sldChg chg="modSp mod">
        <pc:chgData name="Nidhi Joshi Parsai" userId="44701545fa204d2b" providerId="LiveId" clId="{7B67133A-4A03-42D5-A51A-0366D28103C6}" dt="2026-02-09T14:58:09.619" v="1434" actId="113"/>
        <pc:sldMkLst>
          <pc:docMk/>
          <pc:sldMk cId="0" sldId="330"/>
        </pc:sldMkLst>
        <pc:spChg chg="mod">
          <ac:chgData name="Nidhi Joshi Parsai" userId="44701545fa204d2b" providerId="LiveId" clId="{7B67133A-4A03-42D5-A51A-0366D28103C6}" dt="2026-02-09T14:58:09.619" v="1434" actId="113"/>
          <ac:spMkLst>
            <pc:docMk/>
            <pc:sldMk cId="0" sldId="330"/>
            <ac:spMk id="2" creationId="{00000000-0000-0000-0000-000000000000}"/>
          </ac:spMkLst>
        </pc:spChg>
        <pc:picChg chg="mod">
          <ac:chgData name="Nidhi Joshi Parsai" userId="44701545fa204d2b" providerId="LiveId" clId="{7B67133A-4A03-42D5-A51A-0366D28103C6}" dt="2026-02-09T14:57:55.522" v="1431" actId="1076"/>
          <ac:picMkLst>
            <pc:docMk/>
            <pc:sldMk cId="0" sldId="330"/>
            <ac:picMk id="4" creationId="{00000000-0000-0000-0000-000000000000}"/>
          </ac:picMkLst>
        </pc:picChg>
      </pc:sldChg>
      <pc:sldChg chg="modSp mod">
        <pc:chgData name="Nidhi Joshi Parsai" userId="44701545fa204d2b" providerId="LiveId" clId="{7B67133A-4A03-42D5-A51A-0366D28103C6}" dt="2026-02-09T15:01:12.236" v="1486" actId="14100"/>
        <pc:sldMkLst>
          <pc:docMk/>
          <pc:sldMk cId="0" sldId="331"/>
        </pc:sldMkLst>
        <pc:spChg chg="mod">
          <ac:chgData name="Nidhi Joshi Parsai" userId="44701545fa204d2b" providerId="LiveId" clId="{7B67133A-4A03-42D5-A51A-0366D28103C6}" dt="2026-02-09T15:01:12.236" v="1486" actId="14100"/>
          <ac:spMkLst>
            <pc:docMk/>
            <pc:sldMk cId="0" sldId="331"/>
            <ac:spMk id="2" creationId="{00000000-0000-0000-0000-000000000000}"/>
          </ac:spMkLst>
        </pc:spChg>
        <pc:picChg chg="mod">
          <ac:chgData name="Nidhi Joshi Parsai" userId="44701545fa204d2b" providerId="LiveId" clId="{7B67133A-4A03-42D5-A51A-0366D28103C6}" dt="2026-02-09T15:01:01.516" v="1483" actId="14100"/>
          <ac:picMkLst>
            <pc:docMk/>
            <pc:sldMk cId="0" sldId="331"/>
            <ac:picMk id="4" creationId="{00000000-0000-0000-0000-000000000000}"/>
          </ac:picMkLst>
        </pc:picChg>
      </pc:sldChg>
      <pc:sldChg chg="modSp mod ord">
        <pc:chgData name="Nidhi Joshi Parsai" userId="44701545fa204d2b" providerId="LiveId" clId="{7B67133A-4A03-42D5-A51A-0366D28103C6}" dt="2026-02-09T15:10:58.085" v="1518"/>
        <pc:sldMkLst>
          <pc:docMk/>
          <pc:sldMk cId="0" sldId="332"/>
        </pc:sldMkLst>
        <pc:picChg chg="mod">
          <ac:chgData name="Nidhi Joshi Parsai" userId="44701545fa204d2b" providerId="LiveId" clId="{7B67133A-4A03-42D5-A51A-0366D28103C6}" dt="2026-02-09T15:01:52.728" v="1490" actId="14100"/>
          <ac:picMkLst>
            <pc:docMk/>
            <pc:sldMk cId="0" sldId="332"/>
            <ac:picMk id="3" creationId="{00000000-0000-0000-0000-000000000000}"/>
          </ac:picMkLst>
        </pc:picChg>
      </pc:sldChg>
      <pc:sldChg chg="addSp modSp mod">
        <pc:chgData name="Nidhi Joshi Parsai" userId="44701545fa204d2b" providerId="LiveId" clId="{7B67133A-4A03-42D5-A51A-0366D28103C6}" dt="2026-02-09T15:14:46.618" v="1528" actId="1076"/>
        <pc:sldMkLst>
          <pc:docMk/>
          <pc:sldMk cId="0" sldId="342"/>
        </pc:sldMkLst>
        <pc:spChg chg="add mod">
          <ac:chgData name="Nidhi Joshi Parsai" userId="44701545fa204d2b" providerId="LiveId" clId="{7B67133A-4A03-42D5-A51A-0366D28103C6}" dt="2026-02-09T15:14:41.260" v="1526" actId="255"/>
          <ac:spMkLst>
            <pc:docMk/>
            <pc:sldMk cId="0" sldId="342"/>
            <ac:spMk id="7" creationId="{16EA8E4F-9175-40BD-CC1F-A462EEC0BB84}"/>
          </ac:spMkLst>
        </pc:spChg>
        <pc:picChg chg="mod">
          <ac:chgData name="Nidhi Joshi Parsai" userId="44701545fa204d2b" providerId="LiveId" clId="{7B67133A-4A03-42D5-A51A-0366D28103C6}" dt="2026-02-09T15:14:44.589" v="1527" actId="1076"/>
          <ac:picMkLst>
            <pc:docMk/>
            <pc:sldMk cId="0" sldId="342"/>
            <ac:picMk id="3" creationId="{00000000-0000-0000-0000-000000000000}"/>
          </ac:picMkLst>
        </pc:picChg>
        <pc:picChg chg="mod">
          <ac:chgData name="Nidhi Joshi Parsai" userId="44701545fa204d2b" providerId="LiveId" clId="{7B67133A-4A03-42D5-A51A-0366D28103C6}" dt="2026-02-09T15:14:46.618" v="1528" actId="1076"/>
          <ac:picMkLst>
            <pc:docMk/>
            <pc:sldMk cId="0" sldId="342"/>
            <ac:picMk id="4" creationId="{00000000-0000-0000-0000-000000000000}"/>
          </ac:picMkLst>
        </pc:picChg>
      </pc:sldChg>
      <pc:sldChg chg="addSp modSp mod">
        <pc:chgData name="Nidhi Joshi Parsai" userId="44701545fa204d2b" providerId="LiveId" clId="{7B67133A-4A03-42D5-A51A-0366D28103C6}" dt="2026-02-09T15:18:27.387" v="1547" actId="1076"/>
        <pc:sldMkLst>
          <pc:docMk/>
          <pc:sldMk cId="0" sldId="344"/>
        </pc:sldMkLst>
        <pc:spChg chg="add mod">
          <ac:chgData name="Nidhi Joshi Parsai" userId="44701545fa204d2b" providerId="LiveId" clId="{7B67133A-4A03-42D5-A51A-0366D28103C6}" dt="2026-02-09T15:18:27.387" v="1547" actId="1076"/>
          <ac:spMkLst>
            <pc:docMk/>
            <pc:sldMk cId="0" sldId="344"/>
            <ac:spMk id="6" creationId="{48971869-C56D-82A7-B8D2-9098C8F6A921}"/>
          </ac:spMkLst>
        </pc:spChg>
        <pc:picChg chg="mod">
          <ac:chgData name="Nidhi Joshi Parsai" userId="44701545fa204d2b" providerId="LiveId" clId="{7B67133A-4A03-42D5-A51A-0366D28103C6}" dt="2026-02-09T15:18:01.333" v="1541" actId="1076"/>
          <ac:picMkLst>
            <pc:docMk/>
            <pc:sldMk cId="0" sldId="344"/>
            <ac:picMk id="3" creationId="{00000000-0000-0000-0000-000000000000}"/>
          </ac:picMkLst>
        </pc:picChg>
      </pc:sldChg>
      <pc:sldChg chg="modSp mod">
        <pc:chgData name="Nidhi Joshi Parsai" userId="44701545fa204d2b" providerId="LiveId" clId="{7B67133A-4A03-42D5-A51A-0366D28103C6}" dt="2026-02-09T15:18:42.592" v="1551" actId="14100"/>
        <pc:sldMkLst>
          <pc:docMk/>
          <pc:sldMk cId="0" sldId="345"/>
        </pc:sldMkLst>
        <pc:picChg chg="mod">
          <ac:chgData name="Nidhi Joshi Parsai" userId="44701545fa204d2b" providerId="LiveId" clId="{7B67133A-4A03-42D5-A51A-0366D28103C6}" dt="2026-02-09T15:18:42.592" v="1551" actId="14100"/>
          <ac:picMkLst>
            <pc:docMk/>
            <pc:sldMk cId="0" sldId="345"/>
            <ac:picMk id="3" creationId="{00000000-0000-0000-0000-000000000000}"/>
          </ac:picMkLst>
        </pc:picChg>
      </pc:sldChg>
      <pc:sldChg chg="modSp mod">
        <pc:chgData name="Nidhi Joshi Parsai" userId="44701545fa204d2b" providerId="LiveId" clId="{7B67133A-4A03-42D5-A51A-0366D28103C6}" dt="2026-02-09T15:18:54.047" v="1555" actId="14100"/>
        <pc:sldMkLst>
          <pc:docMk/>
          <pc:sldMk cId="0" sldId="346"/>
        </pc:sldMkLst>
        <pc:picChg chg="mod">
          <ac:chgData name="Nidhi Joshi Parsai" userId="44701545fa204d2b" providerId="LiveId" clId="{7B67133A-4A03-42D5-A51A-0366D28103C6}" dt="2026-02-09T15:18:54.047" v="1555" actId="14100"/>
          <ac:picMkLst>
            <pc:docMk/>
            <pc:sldMk cId="0" sldId="346"/>
            <ac:picMk id="3" creationId="{00000000-0000-0000-0000-000000000000}"/>
          </ac:picMkLst>
        </pc:picChg>
      </pc:sldChg>
      <pc:sldChg chg="addSp delSp modSp add del mod">
        <pc:chgData name="Nidhi Joshi Parsai" userId="44701545fa204d2b" providerId="LiveId" clId="{7B67133A-4A03-42D5-A51A-0366D28103C6}" dt="2026-02-09T04:04:29.551" v="959" actId="47"/>
        <pc:sldMkLst>
          <pc:docMk/>
          <pc:sldMk cId="3235474949" sldId="353"/>
        </pc:sldMkLst>
      </pc:sldChg>
      <pc:sldChg chg="addSp delSp modSp add del mod">
        <pc:chgData name="Nidhi Joshi Parsai" userId="44701545fa204d2b" providerId="LiveId" clId="{7B67133A-4A03-42D5-A51A-0366D28103C6}" dt="2026-02-09T04:04:30.510" v="961" actId="47"/>
        <pc:sldMkLst>
          <pc:docMk/>
          <pc:sldMk cId="2236966494" sldId="354"/>
        </pc:sldMkLst>
      </pc:sldChg>
      <pc:sldChg chg="delSp modSp add del mod">
        <pc:chgData name="Nidhi Joshi Parsai" userId="44701545fa204d2b" providerId="LiveId" clId="{7B67133A-4A03-42D5-A51A-0366D28103C6}" dt="2026-02-09T04:04:32.901" v="965" actId="47"/>
        <pc:sldMkLst>
          <pc:docMk/>
          <pc:sldMk cId="842890971" sldId="355"/>
        </pc:sldMkLst>
      </pc:sldChg>
      <pc:sldChg chg="modSp add del mod">
        <pc:chgData name="Nidhi Joshi Parsai" userId="44701545fa204d2b" providerId="LiveId" clId="{7B67133A-4A03-42D5-A51A-0366D28103C6}" dt="2026-02-09T04:04:33.444" v="966" actId="47"/>
        <pc:sldMkLst>
          <pc:docMk/>
          <pc:sldMk cId="854597860" sldId="356"/>
        </pc:sldMkLst>
      </pc:sldChg>
      <pc:sldChg chg="modSp add del mod">
        <pc:chgData name="Nidhi Joshi Parsai" userId="44701545fa204d2b" providerId="LiveId" clId="{7B67133A-4A03-42D5-A51A-0366D28103C6}" dt="2026-02-09T04:04:33.981" v="967" actId="47"/>
        <pc:sldMkLst>
          <pc:docMk/>
          <pc:sldMk cId="2274505002" sldId="357"/>
        </pc:sldMkLst>
      </pc:sldChg>
      <pc:sldChg chg="modSp add del mod">
        <pc:chgData name="Nidhi Joshi Parsai" userId="44701545fa204d2b" providerId="LiveId" clId="{7B67133A-4A03-42D5-A51A-0366D28103C6}" dt="2026-02-09T04:04:34.548" v="968" actId="47"/>
        <pc:sldMkLst>
          <pc:docMk/>
          <pc:sldMk cId="2084487852" sldId="358"/>
        </pc:sldMkLst>
      </pc:sldChg>
      <pc:sldChg chg="add del ord">
        <pc:chgData name="Nidhi Joshi Parsai" userId="44701545fa204d2b" providerId="LiveId" clId="{7B67133A-4A03-42D5-A51A-0366D28103C6}" dt="2026-02-09T04:04:38.184" v="973" actId="47"/>
        <pc:sldMkLst>
          <pc:docMk/>
          <pc:sldMk cId="2092884602" sldId="359"/>
        </pc:sldMkLst>
      </pc:sldChg>
      <pc:sldChg chg="addSp delSp modSp add del mod">
        <pc:chgData name="Nidhi Joshi Parsai" userId="44701545fa204d2b" providerId="LiveId" clId="{7B67133A-4A03-42D5-A51A-0366D28103C6}" dt="2026-02-09T04:04:39.796" v="975" actId="47"/>
        <pc:sldMkLst>
          <pc:docMk/>
          <pc:sldMk cId="2473714111" sldId="360"/>
        </pc:sldMkLst>
      </pc:sldChg>
      <pc:sldChg chg="addSp delSp modSp add del mod">
        <pc:chgData name="Nidhi Joshi Parsai" userId="44701545fa204d2b" providerId="LiveId" clId="{7B67133A-4A03-42D5-A51A-0366D28103C6}" dt="2026-02-09T04:04:40.324" v="976" actId="47"/>
        <pc:sldMkLst>
          <pc:docMk/>
          <pc:sldMk cId="3170440707" sldId="361"/>
        </pc:sldMkLst>
      </pc:sldChg>
      <pc:sldChg chg="modSp add del mod">
        <pc:chgData name="Nidhi Joshi Parsai" userId="44701545fa204d2b" providerId="LiveId" clId="{7B67133A-4A03-42D5-A51A-0366D28103C6}" dt="2026-02-09T04:04:40.891" v="977" actId="47"/>
        <pc:sldMkLst>
          <pc:docMk/>
          <pc:sldMk cId="3989093350" sldId="362"/>
        </pc:sldMkLst>
      </pc:sldChg>
      <pc:sldChg chg="modSp add del mod">
        <pc:chgData name="Nidhi Joshi Parsai" userId="44701545fa204d2b" providerId="LiveId" clId="{7B67133A-4A03-42D5-A51A-0366D28103C6}" dt="2026-02-09T04:04:41.969" v="979" actId="47"/>
        <pc:sldMkLst>
          <pc:docMk/>
          <pc:sldMk cId="3471110868" sldId="363"/>
        </pc:sldMkLst>
      </pc:sldChg>
      <pc:sldChg chg="modSp add del mod">
        <pc:chgData name="Nidhi Joshi Parsai" userId="44701545fa204d2b" providerId="LiveId" clId="{7B67133A-4A03-42D5-A51A-0366D28103C6}" dt="2026-02-09T04:04:42.488" v="980" actId="47"/>
        <pc:sldMkLst>
          <pc:docMk/>
          <pc:sldMk cId="664674545" sldId="364"/>
        </pc:sldMkLst>
      </pc:sldChg>
      <pc:sldChg chg="del">
        <pc:chgData name="Nidhi Joshi Parsai" userId="44701545fa204d2b" providerId="LiveId" clId="{7B67133A-4A03-42D5-A51A-0366D28103C6}" dt="2026-02-09T04:04:43.863" v="982" actId="47"/>
        <pc:sldMkLst>
          <pc:docMk/>
          <pc:sldMk cId="1988674455" sldId="365"/>
        </pc:sldMkLst>
      </pc:sldChg>
      <pc:sldChg chg="del">
        <pc:chgData name="Nidhi Joshi Parsai" userId="44701545fa204d2b" providerId="LiveId" clId="{7B67133A-4A03-42D5-A51A-0366D28103C6}" dt="2026-02-09T04:04:47.316" v="986" actId="47"/>
        <pc:sldMkLst>
          <pc:docMk/>
          <pc:sldMk cId="1401733202" sldId="366"/>
        </pc:sldMkLst>
      </pc:sldChg>
      <pc:sldChg chg="del">
        <pc:chgData name="Nidhi Joshi Parsai" userId="44701545fa204d2b" providerId="LiveId" clId="{7B67133A-4A03-42D5-A51A-0366D28103C6}" dt="2026-02-09T04:04:46.018" v="984" actId="47"/>
        <pc:sldMkLst>
          <pc:docMk/>
          <pc:sldMk cId="1952725564" sldId="367"/>
        </pc:sldMkLst>
      </pc:sldChg>
      <pc:sldChg chg="del">
        <pc:chgData name="Nidhi Joshi Parsai" userId="44701545fa204d2b" providerId="LiveId" clId="{7B67133A-4A03-42D5-A51A-0366D28103C6}" dt="2026-02-09T04:04:46.781" v="985" actId="47"/>
        <pc:sldMkLst>
          <pc:docMk/>
          <pc:sldMk cId="3344432958" sldId="368"/>
        </pc:sldMkLst>
      </pc:sldChg>
      <pc:sldChg chg="del">
        <pc:chgData name="Nidhi Joshi Parsai" userId="44701545fa204d2b" providerId="LiveId" clId="{7B67133A-4A03-42D5-A51A-0366D28103C6}" dt="2026-02-09T04:04:47.882" v="987" actId="47"/>
        <pc:sldMkLst>
          <pc:docMk/>
          <pc:sldMk cId="1270979509" sldId="369"/>
        </pc:sldMkLst>
      </pc:sldChg>
      <pc:sldChg chg="del">
        <pc:chgData name="Nidhi Joshi Parsai" userId="44701545fa204d2b" providerId="LiveId" clId="{7B67133A-4A03-42D5-A51A-0366D28103C6}" dt="2026-02-09T04:04:51.235" v="991" actId="47"/>
        <pc:sldMkLst>
          <pc:docMk/>
          <pc:sldMk cId="3748824539" sldId="370"/>
        </pc:sldMkLst>
      </pc:sldChg>
      <pc:sldChg chg="del">
        <pc:chgData name="Nidhi Joshi Parsai" userId="44701545fa204d2b" providerId="LiveId" clId="{7B67133A-4A03-42D5-A51A-0366D28103C6}" dt="2026-02-09T04:04:48.826" v="988" actId="47"/>
        <pc:sldMkLst>
          <pc:docMk/>
          <pc:sldMk cId="1340618216" sldId="371"/>
        </pc:sldMkLst>
      </pc:sldChg>
      <pc:sldChg chg="del">
        <pc:chgData name="Nidhi Joshi Parsai" userId="44701545fa204d2b" providerId="LiveId" clId="{7B67133A-4A03-42D5-A51A-0366D28103C6}" dt="2026-02-09T04:04:49.856" v="989" actId="47"/>
        <pc:sldMkLst>
          <pc:docMk/>
          <pc:sldMk cId="758328337" sldId="372"/>
        </pc:sldMkLst>
      </pc:sldChg>
      <pc:sldChg chg="del">
        <pc:chgData name="Nidhi Joshi Parsai" userId="44701545fa204d2b" providerId="LiveId" clId="{7B67133A-4A03-42D5-A51A-0366D28103C6}" dt="2026-02-09T04:04:51.797" v="992" actId="47"/>
        <pc:sldMkLst>
          <pc:docMk/>
          <pc:sldMk cId="516460846" sldId="373"/>
        </pc:sldMkLst>
      </pc:sldChg>
      <pc:sldChg chg="del">
        <pc:chgData name="Nidhi Joshi Parsai" userId="44701545fa204d2b" providerId="LiveId" clId="{7B67133A-4A03-42D5-A51A-0366D28103C6}" dt="2026-02-09T04:04:52.876" v="994" actId="47"/>
        <pc:sldMkLst>
          <pc:docMk/>
          <pc:sldMk cId="3245878584" sldId="374"/>
        </pc:sldMkLst>
      </pc:sldChg>
      <pc:sldChg chg="modSp del mod">
        <pc:chgData name="Nidhi Joshi Parsai" userId="44701545fa204d2b" providerId="LiveId" clId="{7B67133A-4A03-42D5-A51A-0366D28103C6}" dt="2026-02-09T04:04:54.070" v="996" actId="47"/>
        <pc:sldMkLst>
          <pc:docMk/>
          <pc:sldMk cId="3513088190" sldId="375"/>
        </pc:sldMkLst>
      </pc:sldChg>
      <pc:sldChg chg="del">
        <pc:chgData name="Nidhi Joshi Parsai" userId="44701545fa204d2b" providerId="LiveId" clId="{7B67133A-4A03-42D5-A51A-0366D28103C6}" dt="2026-02-09T04:04:54.514" v="997" actId="47"/>
        <pc:sldMkLst>
          <pc:docMk/>
          <pc:sldMk cId="2307284699" sldId="376"/>
        </pc:sldMkLst>
      </pc:sldChg>
      <pc:sldChg chg="del">
        <pc:chgData name="Nidhi Joshi Parsai" userId="44701545fa204d2b" providerId="LiveId" clId="{7B67133A-4A03-42D5-A51A-0366D28103C6}" dt="2026-02-09T04:04:55.235" v="998" actId="47"/>
        <pc:sldMkLst>
          <pc:docMk/>
          <pc:sldMk cId="2387479216" sldId="377"/>
        </pc:sldMkLst>
      </pc:sldChg>
      <pc:sldChg chg="del">
        <pc:chgData name="Nidhi Joshi Parsai" userId="44701545fa204d2b" providerId="LiveId" clId="{7B67133A-4A03-42D5-A51A-0366D28103C6}" dt="2026-02-09T04:04:55.929" v="999" actId="47"/>
        <pc:sldMkLst>
          <pc:docMk/>
          <pc:sldMk cId="903353449" sldId="378"/>
        </pc:sldMkLst>
      </pc:sldChg>
      <pc:sldChg chg="del">
        <pc:chgData name="Nidhi Joshi Parsai" userId="44701545fa204d2b" providerId="LiveId" clId="{7B67133A-4A03-42D5-A51A-0366D28103C6}" dt="2026-02-09T04:04:57.403" v="1001" actId="47"/>
        <pc:sldMkLst>
          <pc:docMk/>
          <pc:sldMk cId="101779275" sldId="379"/>
        </pc:sldMkLst>
      </pc:sldChg>
      <pc:sldChg chg="modSp del mod">
        <pc:chgData name="Nidhi Joshi Parsai" userId="44701545fa204d2b" providerId="LiveId" clId="{7B67133A-4A03-42D5-A51A-0366D28103C6}" dt="2026-02-09T04:05:07.323" v="1011" actId="47"/>
        <pc:sldMkLst>
          <pc:docMk/>
          <pc:sldMk cId="1993009856" sldId="380"/>
        </pc:sldMkLst>
      </pc:sldChg>
      <pc:sldChg chg="del">
        <pc:chgData name="Nidhi Joshi Parsai" userId="44701545fa204d2b" providerId="LiveId" clId="{7B67133A-4A03-42D5-A51A-0366D28103C6}" dt="2026-02-09T04:05:08.477" v="1013" actId="47"/>
        <pc:sldMkLst>
          <pc:docMk/>
          <pc:sldMk cId="1181949652" sldId="381"/>
        </pc:sldMkLst>
      </pc:sldChg>
      <pc:sldChg chg="del">
        <pc:chgData name="Nidhi Joshi Parsai" userId="44701545fa204d2b" providerId="LiveId" clId="{7B67133A-4A03-42D5-A51A-0366D28103C6}" dt="2026-02-09T04:05:11.428" v="1017" actId="47"/>
        <pc:sldMkLst>
          <pc:docMk/>
          <pc:sldMk cId="1481817865" sldId="382"/>
        </pc:sldMkLst>
      </pc:sldChg>
      <pc:sldChg chg="del">
        <pc:chgData name="Nidhi Joshi Parsai" userId="44701545fa204d2b" providerId="LiveId" clId="{7B67133A-4A03-42D5-A51A-0366D28103C6}" dt="2026-02-09T04:05:10.300" v="1015" actId="47"/>
        <pc:sldMkLst>
          <pc:docMk/>
          <pc:sldMk cId="232693192" sldId="383"/>
        </pc:sldMkLst>
      </pc:sldChg>
      <pc:sldChg chg="del">
        <pc:chgData name="Nidhi Joshi Parsai" userId="44701545fa204d2b" providerId="LiveId" clId="{7B67133A-4A03-42D5-A51A-0366D28103C6}" dt="2026-02-09T04:05:10.891" v="1016" actId="47"/>
        <pc:sldMkLst>
          <pc:docMk/>
          <pc:sldMk cId="1741626073" sldId="384"/>
        </pc:sldMkLst>
      </pc:sldChg>
      <pc:sldChg chg="del">
        <pc:chgData name="Nidhi Joshi Parsai" userId="44701545fa204d2b" providerId="LiveId" clId="{7B67133A-4A03-42D5-A51A-0366D28103C6}" dt="2026-02-09T04:05:11.919" v="1018" actId="47"/>
        <pc:sldMkLst>
          <pc:docMk/>
          <pc:sldMk cId="2592304569" sldId="385"/>
        </pc:sldMkLst>
      </pc:sldChg>
      <pc:sldChg chg="del">
        <pc:chgData name="Nidhi Joshi Parsai" userId="44701545fa204d2b" providerId="LiveId" clId="{7B67133A-4A03-42D5-A51A-0366D28103C6}" dt="2026-02-09T04:05:13.741" v="1019" actId="47"/>
        <pc:sldMkLst>
          <pc:docMk/>
          <pc:sldMk cId="1695018179" sldId="386"/>
        </pc:sldMkLst>
      </pc:sldChg>
      <pc:sldChg chg="del">
        <pc:chgData name="Nidhi Joshi Parsai" userId="44701545fa204d2b" providerId="LiveId" clId="{7B67133A-4A03-42D5-A51A-0366D28103C6}" dt="2026-02-09T04:05:16.943" v="1022" actId="47"/>
        <pc:sldMkLst>
          <pc:docMk/>
          <pc:sldMk cId="718178149" sldId="387"/>
        </pc:sldMkLst>
      </pc:sldChg>
      <pc:sldChg chg="del">
        <pc:chgData name="Nidhi Joshi Parsai" userId="44701545fa204d2b" providerId="LiveId" clId="{7B67133A-4A03-42D5-A51A-0366D28103C6}" dt="2026-02-09T04:05:15.813" v="1021" actId="47"/>
        <pc:sldMkLst>
          <pc:docMk/>
          <pc:sldMk cId="3007795485" sldId="388"/>
        </pc:sldMkLst>
      </pc:sldChg>
      <pc:sldChg chg="del">
        <pc:chgData name="Nidhi Joshi Parsai" userId="44701545fa204d2b" providerId="LiveId" clId="{7B67133A-4A03-42D5-A51A-0366D28103C6}" dt="2026-02-09T04:05:19.342" v="1024" actId="47"/>
        <pc:sldMkLst>
          <pc:docMk/>
          <pc:sldMk cId="521168970" sldId="389"/>
        </pc:sldMkLst>
      </pc:sldChg>
      <pc:sldChg chg="del">
        <pc:chgData name="Nidhi Joshi Parsai" userId="44701545fa204d2b" providerId="LiveId" clId="{7B67133A-4A03-42D5-A51A-0366D28103C6}" dt="2026-02-09T04:05:23.415" v="1027" actId="47"/>
        <pc:sldMkLst>
          <pc:docMk/>
          <pc:sldMk cId="1446677445" sldId="391"/>
        </pc:sldMkLst>
      </pc:sldChg>
      <pc:sldChg chg="del">
        <pc:chgData name="Nidhi Joshi Parsai" userId="44701545fa204d2b" providerId="LiveId" clId="{7B67133A-4A03-42D5-A51A-0366D28103C6}" dt="2026-02-09T04:05:24.889" v="1028" actId="47"/>
        <pc:sldMkLst>
          <pc:docMk/>
          <pc:sldMk cId="4232772799" sldId="392"/>
        </pc:sldMkLst>
      </pc:sldChg>
      <pc:sldChg chg="del">
        <pc:chgData name="Nidhi Joshi Parsai" userId="44701545fa204d2b" providerId="LiveId" clId="{7B67133A-4A03-42D5-A51A-0366D28103C6}" dt="2026-02-09T04:05:25.820" v="1029" actId="47"/>
        <pc:sldMkLst>
          <pc:docMk/>
          <pc:sldMk cId="3780594158" sldId="393"/>
        </pc:sldMkLst>
      </pc:sldChg>
      <pc:sldChg chg="addSp delSp modSp add del mod">
        <pc:chgData name="Nidhi Joshi Parsai" userId="44701545fa204d2b" providerId="LiveId" clId="{7B67133A-4A03-42D5-A51A-0366D28103C6}" dt="2026-02-09T04:05:27.359" v="1031" actId="47"/>
        <pc:sldMkLst>
          <pc:docMk/>
          <pc:sldMk cId="2525825994" sldId="394"/>
        </pc:sldMkLst>
      </pc:sldChg>
      <pc:sldChg chg="addSp delSp modSp add del mod">
        <pc:chgData name="Nidhi Joshi Parsai" userId="44701545fa204d2b" providerId="LiveId" clId="{7B67133A-4A03-42D5-A51A-0366D28103C6}" dt="2026-02-09T04:05:27.965" v="1032" actId="47"/>
        <pc:sldMkLst>
          <pc:docMk/>
          <pc:sldMk cId="3773244356" sldId="395"/>
        </pc:sldMkLst>
      </pc:sldChg>
      <pc:sldChg chg="addSp delSp modSp add del mod modClrScheme chgLayout">
        <pc:chgData name="Nidhi Joshi Parsai" userId="44701545fa204d2b" providerId="LiveId" clId="{7B67133A-4A03-42D5-A51A-0366D28103C6}" dt="2026-02-09T04:05:29.734" v="1034" actId="47"/>
        <pc:sldMkLst>
          <pc:docMk/>
          <pc:sldMk cId="3286314640" sldId="396"/>
        </pc:sldMkLst>
      </pc:sldChg>
      <pc:sldChg chg="addSp modSp add del mod modClrScheme chgLayout">
        <pc:chgData name="Nidhi Joshi Parsai" userId="44701545fa204d2b" providerId="LiveId" clId="{7B67133A-4A03-42D5-A51A-0366D28103C6}" dt="2026-02-09T04:05:29.062" v="1033" actId="47"/>
        <pc:sldMkLst>
          <pc:docMk/>
          <pc:sldMk cId="4192854152" sldId="397"/>
        </pc:sldMkLst>
      </pc:sldChg>
      <pc:sldChg chg="addSp delSp modSp add mod">
        <pc:chgData name="Nidhi Joshi Parsai" userId="44701545fa204d2b" providerId="LiveId" clId="{7B67133A-4A03-42D5-A51A-0366D28103C6}" dt="2026-02-05T14:34:13.763" v="781" actId="1076"/>
        <pc:sldMkLst>
          <pc:docMk/>
          <pc:sldMk cId="2506407783" sldId="398"/>
        </pc:sldMkLst>
        <pc:spChg chg="mod">
          <ac:chgData name="Nidhi Joshi Parsai" userId="44701545fa204d2b" providerId="LiveId" clId="{7B67133A-4A03-42D5-A51A-0366D28103C6}" dt="2026-02-05T14:32:58.187" v="762" actId="20577"/>
          <ac:spMkLst>
            <pc:docMk/>
            <pc:sldMk cId="2506407783" sldId="398"/>
            <ac:spMk id="2" creationId="{3493662B-0DB7-A515-3B6A-7980DA3997D0}"/>
          </ac:spMkLst>
        </pc:spChg>
        <pc:spChg chg="add mod">
          <ac:chgData name="Nidhi Joshi Parsai" userId="44701545fa204d2b" providerId="LiveId" clId="{7B67133A-4A03-42D5-A51A-0366D28103C6}" dt="2026-02-05T14:32:17.342" v="757" actId="6549"/>
          <ac:spMkLst>
            <pc:docMk/>
            <pc:sldMk cId="2506407783" sldId="398"/>
            <ac:spMk id="8" creationId="{1CDD0952-C0C4-58F3-7405-C4530C98A721}"/>
          </ac:spMkLst>
        </pc:spChg>
        <pc:spChg chg="add mod">
          <ac:chgData name="Nidhi Joshi Parsai" userId="44701545fa204d2b" providerId="LiveId" clId="{7B67133A-4A03-42D5-A51A-0366D28103C6}" dt="2026-02-05T14:34:03.339" v="779" actId="14100"/>
          <ac:spMkLst>
            <pc:docMk/>
            <pc:sldMk cId="2506407783" sldId="398"/>
            <ac:spMk id="10" creationId="{4CDBDE53-D4CE-C2DF-658A-4B255743AD06}"/>
          </ac:spMkLst>
        </pc:spChg>
        <pc:spChg chg="add mod">
          <ac:chgData name="Nidhi Joshi Parsai" userId="44701545fa204d2b" providerId="LiveId" clId="{7B67133A-4A03-42D5-A51A-0366D28103C6}" dt="2026-02-05T14:34:13.763" v="781" actId="1076"/>
          <ac:spMkLst>
            <pc:docMk/>
            <pc:sldMk cId="2506407783" sldId="398"/>
            <ac:spMk id="12" creationId="{F14229DA-795B-816C-E944-12AC016EAF8C}"/>
          </ac:spMkLst>
        </pc:spChg>
      </pc:sldChg>
      <pc:sldChg chg="addSp modSp add mod ord">
        <pc:chgData name="Nidhi Joshi Parsai" userId="44701545fa204d2b" providerId="LiveId" clId="{7B67133A-4A03-42D5-A51A-0366D28103C6}" dt="2026-02-09T04:22:18.699" v="1078" actId="113"/>
        <pc:sldMkLst>
          <pc:docMk/>
          <pc:sldMk cId="2977082286" sldId="399"/>
        </pc:sldMkLst>
        <pc:spChg chg="mod">
          <ac:chgData name="Nidhi Joshi Parsai" userId="44701545fa204d2b" providerId="LiveId" clId="{7B67133A-4A03-42D5-A51A-0366D28103C6}" dt="2026-02-09T04:22:18.699" v="1078" actId="113"/>
          <ac:spMkLst>
            <pc:docMk/>
            <pc:sldMk cId="2977082286" sldId="399"/>
            <ac:spMk id="2" creationId="{4A2E3303-D1AE-D1E3-B025-A83591953772}"/>
          </ac:spMkLst>
        </pc:spChg>
        <pc:spChg chg="add mod">
          <ac:chgData name="Nidhi Joshi Parsai" userId="44701545fa204d2b" providerId="LiveId" clId="{7B67133A-4A03-42D5-A51A-0366D28103C6}" dt="2026-02-09T04:17:52.503" v="1077" actId="255"/>
          <ac:spMkLst>
            <pc:docMk/>
            <pc:sldMk cId="2977082286" sldId="399"/>
            <ac:spMk id="7" creationId="{D2760F0F-CA20-4A89-E341-A26DCADEBB04}"/>
          </ac:spMkLst>
        </pc:spChg>
        <pc:picChg chg="mod">
          <ac:chgData name="Nidhi Joshi Parsai" userId="44701545fa204d2b" providerId="LiveId" clId="{7B67133A-4A03-42D5-A51A-0366D28103C6}" dt="2026-02-09T04:17:30.637" v="1075" actId="14100"/>
          <ac:picMkLst>
            <pc:docMk/>
            <pc:sldMk cId="2977082286" sldId="399"/>
            <ac:picMk id="4" creationId="{AE3ED04E-6D52-1FF0-4B77-6408B5800D75}"/>
          </ac:picMkLst>
        </pc:picChg>
      </pc:sldChg>
      <pc:sldChg chg="add ord">
        <pc:chgData name="Nidhi Joshi Parsai" userId="44701545fa204d2b" providerId="LiveId" clId="{7B67133A-4A03-42D5-A51A-0366D28103C6}" dt="2026-02-09T04:50:51.568" v="1250"/>
        <pc:sldMkLst>
          <pc:docMk/>
          <pc:sldMk cId="3042107610" sldId="400"/>
        </pc:sldMkLst>
      </pc:sldChg>
      <pc:sldChg chg="addSp modSp add mod">
        <pc:chgData name="Nidhi Joshi Parsai" userId="44701545fa204d2b" providerId="LiveId" clId="{7B67133A-4A03-42D5-A51A-0366D28103C6}" dt="2026-02-09T04:49:17.866" v="1230" actId="1076"/>
        <pc:sldMkLst>
          <pc:docMk/>
          <pc:sldMk cId="3189160824" sldId="401"/>
        </pc:sldMkLst>
        <pc:spChg chg="mod">
          <ac:chgData name="Nidhi Joshi Parsai" userId="44701545fa204d2b" providerId="LiveId" clId="{7B67133A-4A03-42D5-A51A-0366D28103C6}" dt="2026-02-09T04:49:17.866" v="1230" actId="1076"/>
          <ac:spMkLst>
            <pc:docMk/>
            <pc:sldMk cId="3189160824" sldId="401"/>
            <ac:spMk id="2" creationId="{77BADFC5-52AD-CBD1-01CA-7828E1E7C976}"/>
          </ac:spMkLst>
        </pc:spChg>
        <pc:spChg chg="add mod">
          <ac:chgData name="Nidhi Joshi Parsai" userId="44701545fa204d2b" providerId="LiveId" clId="{7B67133A-4A03-42D5-A51A-0366D28103C6}" dt="2026-02-09T04:47:07.393" v="1219" actId="1076"/>
          <ac:spMkLst>
            <pc:docMk/>
            <pc:sldMk cId="3189160824" sldId="401"/>
            <ac:spMk id="5" creationId="{1F5E5027-5ACD-C314-5A20-1C602F6C2276}"/>
          </ac:spMkLst>
        </pc:spChg>
      </pc:sldChg>
      <pc:sldChg chg="modSp add mod">
        <pc:chgData name="Nidhi Joshi Parsai" userId="44701545fa204d2b" providerId="LiveId" clId="{7B67133A-4A03-42D5-A51A-0366D28103C6}" dt="2026-02-09T04:49:25.713" v="1233"/>
        <pc:sldMkLst>
          <pc:docMk/>
          <pc:sldMk cId="3565596619" sldId="402"/>
        </pc:sldMkLst>
        <pc:spChg chg="mod">
          <ac:chgData name="Nidhi Joshi Parsai" userId="44701545fa204d2b" providerId="LiveId" clId="{7B67133A-4A03-42D5-A51A-0366D28103C6}" dt="2026-02-09T04:49:25.713" v="1233"/>
          <ac:spMkLst>
            <pc:docMk/>
            <pc:sldMk cId="3565596619" sldId="402"/>
            <ac:spMk id="2" creationId="{4948E782-5DCA-777C-1EE9-084F62025F88}"/>
          </ac:spMkLst>
        </pc:spChg>
      </pc:sldChg>
      <pc:sldChg chg="addSp delSp modSp add mod ord">
        <pc:chgData name="Nidhi Joshi Parsai" userId="44701545fa204d2b" providerId="LiveId" clId="{7B67133A-4A03-42D5-A51A-0366D28103C6}" dt="2026-02-09T04:50:36.328" v="1248" actId="1076"/>
        <pc:sldMkLst>
          <pc:docMk/>
          <pc:sldMk cId="3683551919" sldId="403"/>
        </pc:sldMkLst>
        <pc:spChg chg="del mod">
          <ac:chgData name="Nidhi Joshi Parsai" userId="44701545fa204d2b" providerId="LiveId" clId="{7B67133A-4A03-42D5-A51A-0366D28103C6}" dt="2026-02-09T04:50:03.975" v="1236" actId="478"/>
          <ac:spMkLst>
            <pc:docMk/>
            <pc:sldMk cId="3683551919" sldId="403"/>
            <ac:spMk id="2" creationId="{F7C43381-2574-743D-A6B6-D30085BD3F49}"/>
          </ac:spMkLst>
        </pc:spChg>
        <pc:spChg chg="mod">
          <ac:chgData name="Nidhi Joshi Parsai" userId="44701545fa204d2b" providerId="LiveId" clId="{7B67133A-4A03-42D5-A51A-0366D28103C6}" dt="2026-02-09T04:50:32.502" v="1247" actId="255"/>
          <ac:spMkLst>
            <pc:docMk/>
            <pc:sldMk cId="3683551919" sldId="403"/>
            <ac:spMk id="3" creationId="{0BAC129C-2858-49F8-3AD3-CDA418C040FA}"/>
          </ac:spMkLst>
        </pc:spChg>
        <pc:graphicFrameChg chg="add mod">
          <ac:chgData name="Nidhi Joshi Parsai" userId="44701545fa204d2b" providerId="LiveId" clId="{7B67133A-4A03-42D5-A51A-0366D28103C6}" dt="2026-02-09T04:50:36.328" v="1248" actId="1076"/>
          <ac:graphicFrameMkLst>
            <pc:docMk/>
            <pc:sldMk cId="3683551919" sldId="403"/>
            <ac:graphicFrameMk id="7" creationId="{86DBC010-2063-0D62-9528-09ECC1050197}"/>
          </ac:graphicFrameMkLst>
        </pc:graphicFrameChg>
        <pc:picChg chg="del">
          <ac:chgData name="Nidhi Joshi Parsai" userId="44701545fa204d2b" providerId="LiveId" clId="{7B67133A-4A03-42D5-A51A-0366D28103C6}" dt="2026-02-09T04:50:04.578" v="1237" actId="478"/>
          <ac:picMkLst>
            <pc:docMk/>
            <pc:sldMk cId="3683551919" sldId="403"/>
            <ac:picMk id="4" creationId="{9C8E02EE-9DAD-7C42-3B20-205FCCC44169}"/>
          </ac:picMkLst>
        </pc:picChg>
        <pc:picChg chg="del">
          <ac:chgData name="Nidhi Joshi Parsai" userId="44701545fa204d2b" providerId="LiveId" clId="{7B67133A-4A03-42D5-A51A-0366D28103C6}" dt="2026-02-09T04:50:05.300" v="1238" actId="478"/>
          <ac:picMkLst>
            <pc:docMk/>
            <pc:sldMk cId="3683551919" sldId="403"/>
            <ac:picMk id="5" creationId="{4138F835-C443-0116-D34A-07DD4AB650ED}"/>
          </ac:picMkLst>
        </pc:picChg>
      </pc:sldChg>
      <pc:sldChg chg="modSp add mod">
        <pc:chgData name="Nidhi Joshi Parsai" userId="44701545fa204d2b" providerId="LiveId" clId="{7B67133A-4A03-42D5-A51A-0366D28103C6}" dt="2026-02-09T14:43:36.911" v="1278" actId="14100"/>
        <pc:sldMkLst>
          <pc:docMk/>
          <pc:sldMk cId="1805562136" sldId="404"/>
        </pc:sldMkLst>
        <pc:spChg chg="mod">
          <ac:chgData name="Nidhi Joshi Parsai" userId="44701545fa204d2b" providerId="LiveId" clId="{7B67133A-4A03-42D5-A51A-0366D28103C6}" dt="2026-02-09T14:43:36.911" v="1278" actId="14100"/>
          <ac:spMkLst>
            <pc:docMk/>
            <pc:sldMk cId="1805562136" sldId="404"/>
            <ac:spMk id="2" creationId="{5F1C60CF-F299-B116-8A3E-E2EDB18650B7}"/>
          </ac:spMkLst>
        </pc:spChg>
      </pc:sldChg>
      <pc:sldChg chg="addSp delSp modSp add mod">
        <pc:chgData name="Nidhi Joshi Parsai" userId="44701545fa204d2b" providerId="LiveId" clId="{7B67133A-4A03-42D5-A51A-0366D28103C6}" dt="2026-02-09T14:45:05.845" v="1299" actId="14100"/>
        <pc:sldMkLst>
          <pc:docMk/>
          <pc:sldMk cId="2229843021" sldId="405"/>
        </pc:sldMkLst>
        <pc:spChg chg="del mod">
          <ac:chgData name="Nidhi Joshi Parsai" userId="44701545fa204d2b" providerId="LiveId" clId="{7B67133A-4A03-42D5-A51A-0366D28103C6}" dt="2026-02-09T14:43:59.965" v="1282"/>
          <ac:spMkLst>
            <pc:docMk/>
            <pc:sldMk cId="2229843021" sldId="405"/>
            <ac:spMk id="2" creationId="{44F00B99-6767-0ED7-0B59-E362118C7FD3}"/>
          </ac:spMkLst>
        </pc:spChg>
        <pc:spChg chg="add mod">
          <ac:chgData name="Nidhi Joshi Parsai" userId="44701545fa204d2b" providerId="LiveId" clId="{7B67133A-4A03-42D5-A51A-0366D28103C6}" dt="2026-02-09T14:45:05.845" v="1299" actId="14100"/>
          <ac:spMkLst>
            <pc:docMk/>
            <pc:sldMk cId="2229843021" sldId="405"/>
            <ac:spMk id="6" creationId="{73B361DE-9631-3AE5-6E3F-E132061DA0E5}"/>
          </ac:spMkLst>
        </pc:spChg>
      </pc:sldChg>
      <pc:sldChg chg="modSp add del mod">
        <pc:chgData name="Nidhi Joshi Parsai" userId="44701545fa204d2b" providerId="LiveId" clId="{7B67133A-4A03-42D5-A51A-0366D28103C6}" dt="2026-02-09T14:42:54.078" v="1269" actId="2890"/>
        <pc:sldMkLst>
          <pc:docMk/>
          <pc:sldMk cId="2551459053" sldId="405"/>
        </pc:sldMkLst>
        <pc:spChg chg="mod">
          <ac:chgData name="Nidhi Joshi Parsai" userId="44701545fa204d2b" providerId="LiveId" clId="{7B67133A-4A03-42D5-A51A-0366D28103C6}" dt="2026-02-09T14:42:52.413" v="1268" actId="20577"/>
          <ac:spMkLst>
            <pc:docMk/>
            <pc:sldMk cId="2551459053" sldId="405"/>
            <ac:spMk id="2" creationId="{C37B3032-C0E3-72F2-8021-13DABD9B3261}"/>
          </ac:spMkLst>
        </pc:spChg>
      </pc:sldChg>
      <pc:sldChg chg="modSp add mod">
        <pc:chgData name="Nidhi Joshi Parsai" userId="44701545fa204d2b" providerId="LiveId" clId="{7B67133A-4A03-42D5-A51A-0366D28103C6}" dt="2026-02-09T14:46:27.858" v="1336" actId="20577"/>
        <pc:sldMkLst>
          <pc:docMk/>
          <pc:sldMk cId="852031511" sldId="406"/>
        </pc:sldMkLst>
        <pc:spChg chg="mod">
          <ac:chgData name="Nidhi Joshi Parsai" userId="44701545fa204d2b" providerId="LiveId" clId="{7B67133A-4A03-42D5-A51A-0366D28103C6}" dt="2026-02-09T14:46:27.858" v="1336" actId="20577"/>
          <ac:spMkLst>
            <pc:docMk/>
            <pc:sldMk cId="852031511" sldId="406"/>
            <ac:spMk id="2" creationId="{2C5E768D-8087-F060-4DCE-555B2908E5F8}"/>
          </ac:spMkLst>
        </pc:spChg>
      </pc:sldChg>
      <pc:sldChg chg="addSp modSp add mod">
        <pc:chgData name="Nidhi Joshi Parsai" userId="44701545fa204d2b" providerId="LiveId" clId="{7B67133A-4A03-42D5-A51A-0366D28103C6}" dt="2026-02-09T14:53:43.087" v="1384" actId="1076"/>
        <pc:sldMkLst>
          <pc:docMk/>
          <pc:sldMk cId="261625781" sldId="407"/>
        </pc:sldMkLst>
        <pc:spChg chg="add mod">
          <ac:chgData name="Nidhi Joshi Parsai" userId="44701545fa204d2b" providerId="LiveId" clId="{7B67133A-4A03-42D5-A51A-0366D28103C6}" dt="2026-02-09T14:53:43.087" v="1384" actId="1076"/>
          <ac:spMkLst>
            <pc:docMk/>
            <pc:sldMk cId="261625781" sldId="407"/>
            <ac:spMk id="5" creationId="{76E93038-3E1B-6086-254E-40B2F7C6A7D0}"/>
          </ac:spMkLst>
        </pc:spChg>
        <pc:spChg chg="mod">
          <ac:chgData name="Nidhi Joshi Parsai" userId="44701545fa204d2b" providerId="LiveId" clId="{7B67133A-4A03-42D5-A51A-0366D28103C6}" dt="2026-02-09T14:53:01.620" v="1373" actId="14100"/>
          <ac:spMkLst>
            <pc:docMk/>
            <pc:sldMk cId="261625781" sldId="407"/>
            <ac:spMk id="6" creationId="{C4D53BD5-D4A5-D360-D471-CA4C493A9DA7}"/>
          </ac:spMkLst>
        </pc:spChg>
      </pc:sldChg>
      <pc:sldChg chg="addSp delSp modSp add mod">
        <pc:chgData name="Nidhi Joshi Parsai" userId="44701545fa204d2b" providerId="LiveId" clId="{7B67133A-4A03-42D5-A51A-0366D28103C6}" dt="2026-02-09T15:00:51.948" v="1481" actId="14100"/>
        <pc:sldMkLst>
          <pc:docMk/>
          <pc:sldMk cId="3194735098" sldId="408"/>
        </pc:sldMkLst>
        <pc:spChg chg="del mod">
          <ac:chgData name="Nidhi Joshi Parsai" userId="44701545fa204d2b" providerId="LiveId" clId="{7B67133A-4A03-42D5-A51A-0366D28103C6}" dt="2026-02-09T14:59:22.684" v="1437" actId="478"/>
          <ac:spMkLst>
            <pc:docMk/>
            <pc:sldMk cId="3194735098" sldId="408"/>
            <ac:spMk id="2" creationId="{B7E6A779-B2E3-AE77-AA1D-B0EF5AD8BC22}"/>
          </ac:spMkLst>
        </pc:spChg>
        <pc:spChg chg="mod">
          <ac:chgData name="Nidhi Joshi Parsai" userId="44701545fa204d2b" providerId="LiveId" clId="{7B67133A-4A03-42D5-A51A-0366D28103C6}" dt="2026-02-09T15:00:39.189" v="1477" actId="1076"/>
          <ac:spMkLst>
            <pc:docMk/>
            <pc:sldMk cId="3194735098" sldId="408"/>
            <ac:spMk id="3" creationId="{A9BFE278-49FD-B4B1-E6DB-001C85385F6D}"/>
          </ac:spMkLst>
        </pc:spChg>
        <pc:spChg chg="add mod">
          <ac:chgData name="Nidhi Joshi Parsai" userId="44701545fa204d2b" providerId="LiveId" clId="{7B67133A-4A03-42D5-A51A-0366D28103C6}" dt="2026-02-09T15:00:51.948" v="1481" actId="14100"/>
          <ac:spMkLst>
            <pc:docMk/>
            <pc:sldMk cId="3194735098" sldId="408"/>
            <ac:spMk id="7" creationId="{ACACBD33-8197-0C65-B654-67F6151BC3E1}"/>
          </ac:spMkLst>
        </pc:spChg>
        <pc:picChg chg="del">
          <ac:chgData name="Nidhi Joshi Parsai" userId="44701545fa204d2b" providerId="LiveId" clId="{7B67133A-4A03-42D5-A51A-0366D28103C6}" dt="2026-02-09T14:59:23.501" v="1438" actId="478"/>
          <ac:picMkLst>
            <pc:docMk/>
            <pc:sldMk cId="3194735098" sldId="408"/>
            <ac:picMk id="4" creationId="{DE303F79-8204-7A77-269E-C5EE6EA6DCFE}"/>
          </ac:picMkLst>
        </pc:picChg>
      </pc:sldChg>
      <pc:sldChg chg="add del">
        <pc:chgData name="Nidhi Joshi Parsai" userId="44701545fa204d2b" providerId="LiveId" clId="{7B67133A-4A03-42D5-A51A-0366D28103C6}" dt="2026-02-09T15:09:22.845" v="1492" actId="2890"/>
        <pc:sldMkLst>
          <pc:docMk/>
          <pc:sldMk cId="1215326646" sldId="409"/>
        </pc:sldMkLst>
      </pc:sldChg>
      <pc:sldChg chg="addSp delSp modSp add mod">
        <pc:chgData name="Nidhi Joshi Parsai" userId="44701545fa204d2b" providerId="LiveId" clId="{7B67133A-4A03-42D5-A51A-0366D28103C6}" dt="2026-02-09T15:10:51.682" v="1516" actId="14100"/>
        <pc:sldMkLst>
          <pc:docMk/>
          <pc:sldMk cId="2457707288" sldId="409"/>
        </pc:sldMkLst>
        <pc:spChg chg="add mod">
          <ac:chgData name="Nidhi Joshi Parsai" userId="44701545fa204d2b" providerId="LiveId" clId="{7B67133A-4A03-42D5-A51A-0366D28103C6}" dt="2026-02-09T15:10:51.682" v="1516" actId="14100"/>
          <ac:spMkLst>
            <pc:docMk/>
            <pc:sldMk cId="2457707288" sldId="409"/>
            <ac:spMk id="6" creationId="{7A7EA5A5-0420-AF01-9844-6E47887AEB2A}"/>
          </ac:spMkLst>
        </pc:spChg>
        <pc:spChg chg="add mod">
          <ac:chgData name="Nidhi Joshi Parsai" userId="44701545fa204d2b" providerId="LiveId" clId="{7B67133A-4A03-42D5-A51A-0366D28103C6}" dt="2026-02-09T15:10:47.600" v="1515" actId="1076"/>
          <ac:spMkLst>
            <pc:docMk/>
            <pc:sldMk cId="2457707288" sldId="409"/>
            <ac:spMk id="8" creationId="{AF149C8D-7BE1-D558-EE61-E7248287BA12}"/>
          </ac:spMkLst>
        </pc:spChg>
        <pc:picChg chg="del">
          <ac:chgData name="Nidhi Joshi Parsai" userId="44701545fa204d2b" providerId="LiveId" clId="{7B67133A-4A03-42D5-A51A-0366D28103C6}" dt="2026-02-09T15:09:27.265" v="1494" actId="478"/>
          <ac:picMkLst>
            <pc:docMk/>
            <pc:sldMk cId="2457707288" sldId="409"/>
            <ac:picMk id="3" creationId="{FCF41A5A-0686-0C67-BB20-09DCF5DD29A7}"/>
          </ac:picMkLst>
        </pc:picChg>
      </pc:sldChg>
      <pc:sldChg chg="addSp delSp modSp add mod">
        <pc:chgData name="Nidhi Joshi Parsai" userId="44701545fa204d2b" providerId="LiveId" clId="{7B67133A-4A03-42D5-A51A-0366D28103C6}" dt="2026-02-09T15:16:10.919" v="1538" actId="1076"/>
        <pc:sldMkLst>
          <pc:docMk/>
          <pc:sldMk cId="2534476130" sldId="410"/>
        </pc:sldMkLst>
        <pc:spChg chg="add mod">
          <ac:chgData name="Nidhi Joshi Parsai" userId="44701545fa204d2b" providerId="LiveId" clId="{7B67133A-4A03-42D5-A51A-0366D28103C6}" dt="2026-02-09T15:16:10.919" v="1538" actId="1076"/>
          <ac:spMkLst>
            <pc:docMk/>
            <pc:sldMk cId="2534476130" sldId="410"/>
            <ac:spMk id="6" creationId="{BFB55EBC-7B96-9205-2AE6-96D7AFC7FD11}"/>
          </ac:spMkLst>
        </pc:spChg>
        <pc:picChg chg="del">
          <ac:chgData name="Nidhi Joshi Parsai" userId="44701545fa204d2b" providerId="LiveId" clId="{7B67133A-4A03-42D5-A51A-0366D28103C6}" dt="2026-02-09T15:15:39.363" v="1530" actId="478"/>
          <ac:picMkLst>
            <pc:docMk/>
            <pc:sldMk cId="2534476130" sldId="410"/>
            <ac:picMk id="3" creationId="{F3BCFC4B-E8FF-267D-C1AE-44A75E7D368A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961066" y="1731238"/>
            <a:ext cx="3863975" cy="24644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92278F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3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330"/>
              </a:lnSpc>
            </a:pPr>
            <a:r>
              <a:rPr dirty="0"/>
              <a:t>©</a:t>
            </a:r>
            <a:r>
              <a:rPr spc="-25" dirty="0"/>
              <a:t> </a:t>
            </a:r>
            <a:r>
              <a:rPr spc="-10" dirty="0"/>
              <a:t>Oxford</a:t>
            </a:r>
            <a:r>
              <a:rPr spc="-45" dirty="0"/>
              <a:t> </a:t>
            </a:r>
            <a:r>
              <a:rPr dirty="0"/>
              <a:t>University</a:t>
            </a:r>
            <a:r>
              <a:rPr spc="-10" dirty="0"/>
              <a:t> </a:t>
            </a:r>
            <a:r>
              <a:rPr dirty="0"/>
              <a:t>Press</a:t>
            </a:r>
            <a:r>
              <a:rPr spc="-25" dirty="0"/>
              <a:t> </a:t>
            </a:r>
            <a:r>
              <a:rPr dirty="0"/>
              <a:t>2021.</a:t>
            </a:r>
            <a:r>
              <a:rPr spc="-25" dirty="0"/>
              <a:t> </a:t>
            </a:r>
            <a:r>
              <a:rPr dirty="0"/>
              <a:t>All</a:t>
            </a:r>
            <a:r>
              <a:rPr spc="-15" dirty="0"/>
              <a:t> </a:t>
            </a:r>
            <a:r>
              <a:rPr dirty="0"/>
              <a:t>rights</a:t>
            </a:r>
            <a:r>
              <a:rPr spc="-25" dirty="0"/>
              <a:t> </a:t>
            </a:r>
            <a:r>
              <a:rPr spc="-10" dirty="0"/>
              <a:t>reserved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2/10/2026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92278F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3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330"/>
              </a:lnSpc>
            </a:pPr>
            <a:r>
              <a:rPr dirty="0"/>
              <a:t>©</a:t>
            </a:r>
            <a:r>
              <a:rPr spc="-25" dirty="0"/>
              <a:t> </a:t>
            </a:r>
            <a:r>
              <a:rPr spc="-10" dirty="0"/>
              <a:t>Oxford</a:t>
            </a:r>
            <a:r>
              <a:rPr spc="-45" dirty="0"/>
              <a:t> </a:t>
            </a:r>
            <a:r>
              <a:rPr dirty="0"/>
              <a:t>University</a:t>
            </a:r>
            <a:r>
              <a:rPr spc="-10" dirty="0"/>
              <a:t> </a:t>
            </a:r>
            <a:r>
              <a:rPr dirty="0"/>
              <a:t>Press</a:t>
            </a:r>
            <a:r>
              <a:rPr spc="-25" dirty="0"/>
              <a:t> </a:t>
            </a:r>
            <a:r>
              <a:rPr dirty="0"/>
              <a:t>2021.</a:t>
            </a:r>
            <a:r>
              <a:rPr spc="-25" dirty="0"/>
              <a:t> </a:t>
            </a:r>
            <a:r>
              <a:rPr dirty="0"/>
              <a:t>All</a:t>
            </a:r>
            <a:r>
              <a:rPr spc="-15" dirty="0"/>
              <a:t> </a:t>
            </a:r>
            <a:r>
              <a:rPr dirty="0"/>
              <a:t>rights</a:t>
            </a:r>
            <a:r>
              <a:rPr spc="-25" dirty="0"/>
              <a:t> </a:t>
            </a:r>
            <a:r>
              <a:rPr spc="-10" dirty="0"/>
              <a:t>reserved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2/10/2026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3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330"/>
              </a:lnSpc>
            </a:pPr>
            <a:r>
              <a:rPr dirty="0"/>
              <a:t>©</a:t>
            </a:r>
            <a:r>
              <a:rPr spc="-25" dirty="0"/>
              <a:t> </a:t>
            </a:r>
            <a:r>
              <a:rPr spc="-10" dirty="0"/>
              <a:t>Oxford</a:t>
            </a:r>
            <a:r>
              <a:rPr spc="-45" dirty="0"/>
              <a:t> </a:t>
            </a:r>
            <a:r>
              <a:rPr dirty="0"/>
              <a:t>University</a:t>
            </a:r>
            <a:r>
              <a:rPr spc="-10" dirty="0"/>
              <a:t> </a:t>
            </a:r>
            <a:r>
              <a:rPr dirty="0"/>
              <a:t>Press</a:t>
            </a:r>
            <a:r>
              <a:rPr spc="-25" dirty="0"/>
              <a:t> </a:t>
            </a:r>
            <a:r>
              <a:rPr dirty="0"/>
              <a:t>2021.</a:t>
            </a:r>
            <a:r>
              <a:rPr spc="-25" dirty="0"/>
              <a:t> </a:t>
            </a:r>
            <a:r>
              <a:rPr dirty="0"/>
              <a:t>All</a:t>
            </a:r>
            <a:r>
              <a:rPr spc="-15" dirty="0"/>
              <a:t> </a:t>
            </a:r>
            <a:r>
              <a:rPr dirty="0"/>
              <a:t>rights</a:t>
            </a:r>
            <a:r>
              <a:rPr spc="-25" dirty="0"/>
              <a:t> </a:t>
            </a:r>
            <a:r>
              <a:rPr spc="-10" dirty="0"/>
              <a:t>reserved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2/10/2026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3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330"/>
              </a:lnSpc>
            </a:pPr>
            <a:r>
              <a:rPr dirty="0"/>
              <a:t>©</a:t>
            </a:r>
            <a:r>
              <a:rPr spc="-25" dirty="0"/>
              <a:t> </a:t>
            </a:r>
            <a:r>
              <a:rPr spc="-10" dirty="0"/>
              <a:t>Oxford</a:t>
            </a:r>
            <a:r>
              <a:rPr spc="-45" dirty="0"/>
              <a:t> </a:t>
            </a:r>
            <a:r>
              <a:rPr dirty="0"/>
              <a:t>University</a:t>
            </a:r>
            <a:r>
              <a:rPr spc="-10" dirty="0"/>
              <a:t> </a:t>
            </a:r>
            <a:r>
              <a:rPr dirty="0"/>
              <a:t>Press</a:t>
            </a:r>
            <a:r>
              <a:rPr spc="-25" dirty="0"/>
              <a:t> </a:t>
            </a:r>
            <a:r>
              <a:rPr dirty="0"/>
              <a:t>2021.</a:t>
            </a:r>
            <a:r>
              <a:rPr spc="-25" dirty="0"/>
              <a:t> </a:t>
            </a:r>
            <a:r>
              <a:rPr dirty="0"/>
              <a:t>All</a:t>
            </a:r>
            <a:r>
              <a:rPr spc="-15" dirty="0"/>
              <a:t> </a:t>
            </a:r>
            <a:r>
              <a:rPr dirty="0"/>
              <a:t>rights</a:t>
            </a:r>
            <a:r>
              <a:rPr spc="-25" dirty="0"/>
              <a:t> </a:t>
            </a:r>
            <a:r>
              <a:rPr spc="-10" dirty="0"/>
              <a:t>reserved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2/10/2026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3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330"/>
              </a:lnSpc>
            </a:pPr>
            <a:r>
              <a:rPr dirty="0"/>
              <a:t>©</a:t>
            </a:r>
            <a:r>
              <a:rPr spc="-25" dirty="0"/>
              <a:t> </a:t>
            </a:r>
            <a:r>
              <a:rPr spc="-10" dirty="0"/>
              <a:t>Oxford</a:t>
            </a:r>
            <a:r>
              <a:rPr spc="-45" dirty="0"/>
              <a:t> </a:t>
            </a:r>
            <a:r>
              <a:rPr dirty="0"/>
              <a:t>University</a:t>
            </a:r>
            <a:r>
              <a:rPr spc="-10" dirty="0"/>
              <a:t> </a:t>
            </a:r>
            <a:r>
              <a:rPr dirty="0"/>
              <a:t>Press</a:t>
            </a:r>
            <a:r>
              <a:rPr spc="-25" dirty="0"/>
              <a:t> </a:t>
            </a:r>
            <a:r>
              <a:rPr dirty="0"/>
              <a:t>2021.</a:t>
            </a:r>
            <a:r>
              <a:rPr spc="-25" dirty="0"/>
              <a:t> </a:t>
            </a:r>
            <a:r>
              <a:rPr dirty="0"/>
              <a:t>All</a:t>
            </a:r>
            <a:r>
              <a:rPr spc="-15" dirty="0"/>
              <a:t> </a:t>
            </a:r>
            <a:r>
              <a:rPr dirty="0"/>
              <a:t>rights</a:t>
            </a:r>
            <a:r>
              <a:rPr spc="-25" dirty="0"/>
              <a:t> </a:t>
            </a:r>
            <a:r>
              <a:rPr spc="-10" dirty="0"/>
              <a:t>reserved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2/10/2026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7620"/>
            <a:ext cx="12192000" cy="6850380"/>
          </a:xfrm>
          <a:custGeom>
            <a:avLst/>
            <a:gdLst/>
            <a:ahLst/>
            <a:cxnLst/>
            <a:rect l="l" t="t" r="r" b="b"/>
            <a:pathLst>
              <a:path w="12192000" h="6850380">
                <a:moveTo>
                  <a:pt x="12192000" y="0"/>
                </a:moveTo>
                <a:lnTo>
                  <a:pt x="0" y="0"/>
                </a:lnTo>
                <a:lnTo>
                  <a:pt x="0" y="6850380"/>
                </a:lnTo>
                <a:lnTo>
                  <a:pt x="12192000" y="6850380"/>
                </a:lnTo>
                <a:lnTo>
                  <a:pt x="12192000" y="0"/>
                </a:lnTo>
                <a:close/>
              </a:path>
            </a:pathLst>
          </a:custGeom>
          <a:solidFill>
            <a:srgbClr val="F0CC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524" y="4571"/>
            <a:ext cx="9598660" cy="6853555"/>
          </a:xfrm>
          <a:custGeom>
            <a:avLst/>
            <a:gdLst/>
            <a:ahLst/>
            <a:cxnLst/>
            <a:rect l="l" t="t" r="r" b="b"/>
            <a:pathLst>
              <a:path w="9598660" h="6853555">
                <a:moveTo>
                  <a:pt x="4192524" y="4765548"/>
                </a:moveTo>
                <a:lnTo>
                  <a:pt x="4191978" y="4717466"/>
                </a:lnTo>
                <a:lnTo>
                  <a:pt x="4190365" y="4669637"/>
                </a:lnTo>
                <a:lnTo>
                  <a:pt x="4187685" y="4622089"/>
                </a:lnTo>
                <a:lnTo>
                  <a:pt x="4183951" y="4574819"/>
                </a:lnTo>
                <a:lnTo>
                  <a:pt x="4179189" y="4527855"/>
                </a:lnTo>
                <a:lnTo>
                  <a:pt x="4173385" y="4481207"/>
                </a:lnTo>
                <a:lnTo>
                  <a:pt x="4166578" y="4434878"/>
                </a:lnTo>
                <a:lnTo>
                  <a:pt x="4158754" y="4388891"/>
                </a:lnTo>
                <a:lnTo>
                  <a:pt x="4149941" y="4343235"/>
                </a:lnTo>
                <a:lnTo>
                  <a:pt x="4140149" y="4297946"/>
                </a:lnTo>
                <a:lnTo>
                  <a:pt x="4129392" y="4253027"/>
                </a:lnTo>
                <a:lnTo>
                  <a:pt x="4117670" y="4208488"/>
                </a:lnTo>
                <a:lnTo>
                  <a:pt x="4104995" y="4164342"/>
                </a:lnTo>
                <a:lnTo>
                  <a:pt x="4091394" y="4120591"/>
                </a:lnTo>
                <a:lnTo>
                  <a:pt x="4076865" y="4077271"/>
                </a:lnTo>
                <a:lnTo>
                  <a:pt x="4061422" y="4034371"/>
                </a:lnTo>
                <a:lnTo>
                  <a:pt x="4045077" y="3991902"/>
                </a:lnTo>
                <a:lnTo>
                  <a:pt x="4027843" y="3949890"/>
                </a:lnTo>
                <a:lnTo>
                  <a:pt x="4009733" y="3908336"/>
                </a:lnTo>
                <a:lnTo>
                  <a:pt x="3990759" y="3867264"/>
                </a:lnTo>
                <a:lnTo>
                  <a:pt x="3970921" y="3826675"/>
                </a:lnTo>
                <a:lnTo>
                  <a:pt x="3950246" y="3786568"/>
                </a:lnTo>
                <a:lnTo>
                  <a:pt x="3928745" y="3746982"/>
                </a:lnTo>
                <a:lnTo>
                  <a:pt x="3906418" y="3707917"/>
                </a:lnTo>
                <a:lnTo>
                  <a:pt x="3883291" y="3669373"/>
                </a:lnTo>
                <a:lnTo>
                  <a:pt x="3859352" y="3631387"/>
                </a:lnTo>
                <a:lnTo>
                  <a:pt x="3834638" y="3593935"/>
                </a:lnTo>
                <a:lnTo>
                  <a:pt x="3809149" y="3557066"/>
                </a:lnTo>
                <a:lnTo>
                  <a:pt x="3782898" y="3520770"/>
                </a:lnTo>
                <a:lnTo>
                  <a:pt x="3755898" y="3485057"/>
                </a:lnTo>
                <a:lnTo>
                  <a:pt x="3728148" y="3449942"/>
                </a:lnTo>
                <a:lnTo>
                  <a:pt x="3699687" y="3415449"/>
                </a:lnTo>
                <a:lnTo>
                  <a:pt x="3670503" y="3381578"/>
                </a:lnTo>
                <a:lnTo>
                  <a:pt x="3640607" y="3348342"/>
                </a:lnTo>
                <a:lnTo>
                  <a:pt x="3610025" y="3315741"/>
                </a:lnTo>
                <a:lnTo>
                  <a:pt x="3578758" y="3283813"/>
                </a:lnTo>
                <a:lnTo>
                  <a:pt x="3546830" y="3252546"/>
                </a:lnTo>
                <a:lnTo>
                  <a:pt x="3514229" y="3221964"/>
                </a:lnTo>
                <a:lnTo>
                  <a:pt x="3480993" y="3192068"/>
                </a:lnTo>
                <a:lnTo>
                  <a:pt x="3447123" y="3162884"/>
                </a:lnTo>
                <a:lnTo>
                  <a:pt x="3412629" y="3134423"/>
                </a:lnTo>
                <a:lnTo>
                  <a:pt x="3377514" y="3106674"/>
                </a:lnTo>
                <a:lnTo>
                  <a:pt x="3341801" y="3079673"/>
                </a:lnTo>
                <a:lnTo>
                  <a:pt x="3305505" y="3053423"/>
                </a:lnTo>
                <a:lnTo>
                  <a:pt x="3268637" y="3027934"/>
                </a:lnTo>
                <a:lnTo>
                  <a:pt x="3231184" y="3003219"/>
                </a:lnTo>
                <a:lnTo>
                  <a:pt x="3193199" y="2979280"/>
                </a:lnTo>
                <a:lnTo>
                  <a:pt x="3154654" y="2956153"/>
                </a:lnTo>
                <a:lnTo>
                  <a:pt x="3115589" y="2933827"/>
                </a:lnTo>
                <a:lnTo>
                  <a:pt x="3076003" y="2912326"/>
                </a:lnTo>
                <a:lnTo>
                  <a:pt x="3035897" y="2891650"/>
                </a:lnTo>
                <a:lnTo>
                  <a:pt x="2995307" y="2871813"/>
                </a:lnTo>
                <a:lnTo>
                  <a:pt x="2954236" y="2852839"/>
                </a:lnTo>
                <a:lnTo>
                  <a:pt x="2912681" y="2834729"/>
                </a:lnTo>
                <a:lnTo>
                  <a:pt x="2870670" y="2817495"/>
                </a:lnTo>
                <a:lnTo>
                  <a:pt x="2828201" y="2801150"/>
                </a:lnTo>
                <a:lnTo>
                  <a:pt x="2785300" y="2785707"/>
                </a:lnTo>
                <a:lnTo>
                  <a:pt x="2741980" y="2771178"/>
                </a:lnTo>
                <a:lnTo>
                  <a:pt x="2698229" y="2757576"/>
                </a:lnTo>
                <a:lnTo>
                  <a:pt x="2654084" y="2744901"/>
                </a:lnTo>
                <a:lnTo>
                  <a:pt x="2609545" y="2733179"/>
                </a:lnTo>
                <a:lnTo>
                  <a:pt x="2564625" y="2722422"/>
                </a:lnTo>
                <a:lnTo>
                  <a:pt x="2519337" y="2712631"/>
                </a:lnTo>
                <a:lnTo>
                  <a:pt x="2473680" y="2703817"/>
                </a:lnTo>
                <a:lnTo>
                  <a:pt x="2427694" y="2695994"/>
                </a:lnTo>
                <a:lnTo>
                  <a:pt x="2381364" y="2689187"/>
                </a:lnTo>
                <a:lnTo>
                  <a:pt x="2334717" y="2683383"/>
                </a:lnTo>
                <a:lnTo>
                  <a:pt x="2287752" y="2678620"/>
                </a:lnTo>
                <a:lnTo>
                  <a:pt x="2240483" y="2674886"/>
                </a:lnTo>
                <a:lnTo>
                  <a:pt x="2192934" y="2672207"/>
                </a:lnTo>
                <a:lnTo>
                  <a:pt x="2145106" y="2670594"/>
                </a:lnTo>
                <a:lnTo>
                  <a:pt x="2097024" y="2670048"/>
                </a:lnTo>
                <a:lnTo>
                  <a:pt x="2048929" y="2670594"/>
                </a:lnTo>
                <a:lnTo>
                  <a:pt x="2001100" y="2672207"/>
                </a:lnTo>
                <a:lnTo>
                  <a:pt x="1953552" y="2674886"/>
                </a:lnTo>
                <a:lnTo>
                  <a:pt x="1906282" y="2678620"/>
                </a:lnTo>
                <a:lnTo>
                  <a:pt x="1859318" y="2683383"/>
                </a:lnTo>
                <a:lnTo>
                  <a:pt x="1812671" y="2689187"/>
                </a:lnTo>
                <a:lnTo>
                  <a:pt x="1766341" y="2695994"/>
                </a:lnTo>
                <a:lnTo>
                  <a:pt x="1720354" y="2703817"/>
                </a:lnTo>
                <a:lnTo>
                  <a:pt x="1674698" y="2712631"/>
                </a:lnTo>
                <a:lnTo>
                  <a:pt x="1629410" y="2722422"/>
                </a:lnTo>
                <a:lnTo>
                  <a:pt x="1584490" y="2733179"/>
                </a:lnTo>
                <a:lnTo>
                  <a:pt x="1539951" y="2744901"/>
                </a:lnTo>
                <a:lnTo>
                  <a:pt x="1495806" y="2757576"/>
                </a:lnTo>
                <a:lnTo>
                  <a:pt x="1452054" y="2771178"/>
                </a:lnTo>
                <a:lnTo>
                  <a:pt x="1408734" y="2785707"/>
                </a:lnTo>
                <a:lnTo>
                  <a:pt x="1365834" y="2801150"/>
                </a:lnTo>
                <a:lnTo>
                  <a:pt x="1323365" y="2817495"/>
                </a:lnTo>
                <a:lnTo>
                  <a:pt x="1281353" y="2834729"/>
                </a:lnTo>
                <a:lnTo>
                  <a:pt x="1239799" y="2852839"/>
                </a:lnTo>
                <a:lnTo>
                  <a:pt x="1198727" y="2871813"/>
                </a:lnTo>
                <a:lnTo>
                  <a:pt x="1158138" y="2891650"/>
                </a:lnTo>
                <a:lnTo>
                  <a:pt x="1143050" y="2899422"/>
                </a:lnTo>
                <a:lnTo>
                  <a:pt x="1132408" y="2899638"/>
                </a:lnTo>
                <a:lnTo>
                  <a:pt x="1084224" y="2902572"/>
                </a:lnTo>
                <a:lnTo>
                  <a:pt x="1036586" y="2907411"/>
                </a:lnTo>
                <a:lnTo>
                  <a:pt x="989520" y="2914116"/>
                </a:lnTo>
                <a:lnTo>
                  <a:pt x="943063" y="2922651"/>
                </a:lnTo>
                <a:lnTo>
                  <a:pt x="897267" y="2932976"/>
                </a:lnTo>
                <a:lnTo>
                  <a:pt x="852157" y="2945066"/>
                </a:lnTo>
                <a:lnTo>
                  <a:pt x="807770" y="2958871"/>
                </a:lnTo>
                <a:lnTo>
                  <a:pt x="764171" y="2974352"/>
                </a:lnTo>
                <a:lnTo>
                  <a:pt x="721360" y="2991472"/>
                </a:lnTo>
                <a:lnTo>
                  <a:pt x="679399" y="3010192"/>
                </a:lnTo>
                <a:lnTo>
                  <a:pt x="638314" y="3030486"/>
                </a:lnTo>
                <a:lnTo>
                  <a:pt x="598144" y="3052305"/>
                </a:lnTo>
                <a:lnTo>
                  <a:pt x="558939" y="3075609"/>
                </a:lnTo>
                <a:lnTo>
                  <a:pt x="520738" y="3100374"/>
                </a:lnTo>
                <a:lnTo>
                  <a:pt x="483552" y="3126536"/>
                </a:lnTo>
                <a:lnTo>
                  <a:pt x="447446" y="3154083"/>
                </a:lnTo>
                <a:lnTo>
                  <a:pt x="412445" y="3182963"/>
                </a:lnTo>
                <a:lnTo>
                  <a:pt x="378599" y="3213150"/>
                </a:lnTo>
                <a:lnTo>
                  <a:pt x="345935" y="3244596"/>
                </a:lnTo>
                <a:lnTo>
                  <a:pt x="314490" y="3277260"/>
                </a:lnTo>
                <a:lnTo>
                  <a:pt x="284302" y="3311106"/>
                </a:lnTo>
                <a:lnTo>
                  <a:pt x="255422" y="3346107"/>
                </a:lnTo>
                <a:lnTo>
                  <a:pt x="227876" y="3382213"/>
                </a:lnTo>
                <a:lnTo>
                  <a:pt x="201714" y="3419398"/>
                </a:lnTo>
                <a:lnTo>
                  <a:pt x="176949" y="3457600"/>
                </a:lnTo>
                <a:lnTo>
                  <a:pt x="153644" y="3496805"/>
                </a:lnTo>
                <a:lnTo>
                  <a:pt x="131826" y="3536975"/>
                </a:lnTo>
                <a:lnTo>
                  <a:pt x="111531" y="3578060"/>
                </a:lnTo>
                <a:lnTo>
                  <a:pt x="92811" y="3620020"/>
                </a:lnTo>
                <a:lnTo>
                  <a:pt x="75692" y="3662832"/>
                </a:lnTo>
                <a:lnTo>
                  <a:pt x="60210" y="3706431"/>
                </a:lnTo>
                <a:lnTo>
                  <a:pt x="46405" y="3750818"/>
                </a:lnTo>
                <a:lnTo>
                  <a:pt x="34315" y="3795928"/>
                </a:lnTo>
                <a:lnTo>
                  <a:pt x="23990" y="3841724"/>
                </a:lnTo>
                <a:lnTo>
                  <a:pt x="15455" y="3888181"/>
                </a:lnTo>
                <a:lnTo>
                  <a:pt x="8750" y="3935247"/>
                </a:lnTo>
                <a:lnTo>
                  <a:pt x="3911" y="3982885"/>
                </a:lnTo>
                <a:lnTo>
                  <a:pt x="977" y="4031069"/>
                </a:lnTo>
                <a:lnTo>
                  <a:pt x="0" y="4079748"/>
                </a:lnTo>
                <a:lnTo>
                  <a:pt x="977" y="4128439"/>
                </a:lnTo>
                <a:lnTo>
                  <a:pt x="3911" y="4176623"/>
                </a:lnTo>
                <a:lnTo>
                  <a:pt x="8750" y="4224261"/>
                </a:lnTo>
                <a:lnTo>
                  <a:pt x="15455" y="4271327"/>
                </a:lnTo>
                <a:lnTo>
                  <a:pt x="23990" y="4317784"/>
                </a:lnTo>
                <a:lnTo>
                  <a:pt x="34315" y="4363580"/>
                </a:lnTo>
                <a:lnTo>
                  <a:pt x="37706" y="4376280"/>
                </a:lnTo>
                <a:lnTo>
                  <a:pt x="35280" y="4388891"/>
                </a:lnTo>
                <a:lnTo>
                  <a:pt x="27457" y="4434878"/>
                </a:lnTo>
                <a:lnTo>
                  <a:pt x="20650" y="4481207"/>
                </a:lnTo>
                <a:lnTo>
                  <a:pt x="14846" y="4527855"/>
                </a:lnTo>
                <a:lnTo>
                  <a:pt x="10083" y="4574819"/>
                </a:lnTo>
                <a:lnTo>
                  <a:pt x="6350" y="4622089"/>
                </a:lnTo>
                <a:lnTo>
                  <a:pt x="3670" y="4669637"/>
                </a:lnTo>
                <a:lnTo>
                  <a:pt x="2057" y="4717466"/>
                </a:lnTo>
                <a:lnTo>
                  <a:pt x="1524" y="4765548"/>
                </a:lnTo>
                <a:lnTo>
                  <a:pt x="2057" y="4813643"/>
                </a:lnTo>
                <a:lnTo>
                  <a:pt x="3670" y="4861471"/>
                </a:lnTo>
                <a:lnTo>
                  <a:pt x="6350" y="4909020"/>
                </a:lnTo>
                <a:lnTo>
                  <a:pt x="10083" y="4956289"/>
                </a:lnTo>
                <a:lnTo>
                  <a:pt x="14846" y="5003254"/>
                </a:lnTo>
                <a:lnTo>
                  <a:pt x="20650" y="5049901"/>
                </a:lnTo>
                <a:lnTo>
                  <a:pt x="27457" y="5096230"/>
                </a:lnTo>
                <a:lnTo>
                  <a:pt x="35280" y="5142217"/>
                </a:lnTo>
                <a:lnTo>
                  <a:pt x="44094" y="5187874"/>
                </a:lnTo>
                <a:lnTo>
                  <a:pt x="53886" y="5233162"/>
                </a:lnTo>
                <a:lnTo>
                  <a:pt x="64643" y="5278082"/>
                </a:lnTo>
                <a:lnTo>
                  <a:pt x="76365" y="5322621"/>
                </a:lnTo>
                <a:lnTo>
                  <a:pt x="89039" y="5366766"/>
                </a:lnTo>
                <a:lnTo>
                  <a:pt x="102641" y="5410517"/>
                </a:lnTo>
                <a:lnTo>
                  <a:pt x="117170" y="5453837"/>
                </a:lnTo>
                <a:lnTo>
                  <a:pt x="132613" y="5496738"/>
                </a:lnTo>
                <a:lnTo>
                  <a:pt x="148958" y="5539206"/>
                </a:lnTo>
                <a:lnTo>
                  <a:pt x="166192" y="5581218"/>
                </a:lnTo>
                <a:lnTo>
                  <a:pt x="184302" y="5622772"/>
                </a:lnTo>
                <a:lnTo>
                  <a:pt x="203276" y="5663844"/>
                </a:lnTo>
                <a:lnTo>
                  <a:pt x="223113" y="5704433"/>
                </a:lnTo>
                <a:lnTo>
                  <a:pt x="243789" y="5744540"/>
                </a:lnTo>
                <a:lnTo>
                  <a:pt x="265290" y="5784126"/>
                </a:lnTo>
                <a:lnTo>
                  <a:pt x="287616" y="5823191"/>
                </a:lnTo>
                <a:lnTo>
                  <a:pt x="310743" y="5861736"/>
                </a:lnTo>
                <a:lnTo>
                  <a:pt x="334683" y="5899721"/>
                </a:lnTo>
                <a:lnTo>
                  <a:pt x="359397" y="5937174"/>
                </a:lnTo>
                <a:lnTo>
                  <a:pt x="384886" y="5974042"/>
                </a:lnTo>
                <a:lnTo>
                  <a:pt x="411137" y="6010338"/>
                </a:lnTo>
                <a:lnTo>
                  <a:pt x="438137" y="6046051"/>
                </a:lnTo>
                <a:lnTo>
                  <a:pt x="465886" y="6081166"/>
                </a:lnTo>
                <a:lnTo>
                  <a:pt x="494347" y="6115659"/>
                </a:lnTo>
                <a:lnTo>
                  <a:pt x="523532" y="6149530"/>
                </a:lnTo>
                <a:lnTo>
                  <a:pt x="553427" y="6182766"/>
                </a:lnTo>
                <a:lnTo>
                  <a:pt x="584009" y="6215367"/>
                </a:lnTo>
                <a:lnTo>
                  <a:pt x="615276" y="6247295"/>
                </a:lnTo>
                <a:lnTo>
                  <a:pt x="647204" y="6278562"/>
                </a:lnTo>
                <a:lnTo>
                  <a:pt x="679805" y="6309144"/>
                </a:lnTo>
                <a:lnTo>
                  <a:pt x="713041" y="6339027"/>
                </a:lnTo>
                <a:lnTo>
                  <a:pt x="746912" y="6368224"/>
                </a:lnTo>
                <a:lnTo>
                  <a:pt x="781405" y="6396685"/>
                </a:lnTo>
                <a:lnTo>
                  <a:pt x="816521" y="6424435"/>
                </a:lnTo>
                <a:lnTo>
                  <a:pt x="852233" y="6451435"/>
                </a:lnTo>
                <a:lnTo>
                  <a:pt x="888530" y="6477686"/>
                </a:lnTo>
                <a:lnTo>
                  <a:pt x="925398" y="6503175"/>
                </a:lnTo>
                <a:lnTo>
                  <a:pt x="962850" y="6527889"/>
                </a:lnTo>
                <a:lnTo>
                  <a:pt x="1000836" y="6551828"/>
                </a:lnTo>
                <a:lnTo>
                  <a:pt x="1039380" y="6574955"/>
                </a:lnTo>
                <a:lnTo>
                  <a:pt x="1078445" y="6597282"/>
                </a:lnTo>
                <a:lnTo>
                  <a:pt x="1118031" y="6618783"/>
                </a:lnTo>
                <a:lnTo>
                  <a:pt x="1158138" y="6639458"/>
                </a:lnTo>
                <a:lnTo>
                  <a:pt x="1198727" y="6659296"/>
                </a:lnTo>
                <a:lnTo>
                  <a:pt x="1239799" y="6678269"/>
                </a:lnTo>
                <a:lnTo>
                  <a:pt x="1281353" y="6696380"/>
                </a:lnTo>
                <a:lnTo>
                  <a:pt x="1323365" y="6713614"/>
                </a:lnTo>
                <a:lnTo>
                  <a:pt x="1365834" y="6729958"/>
                </a:lnTo>
                <a:lnTo>
                  <a:pt x="1408734" y="6745402"/>
                </a:lnTo>
                <a:lnTo>
                  <a:pt x="1452054" y="6759930"/>
                </a:lnTo>
                <a:lnTo>
                  <a:pt x="1495806" y="6773532"/>
                </a:lnTo>
                <a:lnTo>
                  <a:pt x="1539951" y="6786207"/>
                </a:lnTo>
                <a:lnTo>
                  <a:pt x="1584490" y="6797929"/>
                </a:lnTo>
                <a:lnTo>
                  <a:pt x="1629410" y="6808686"/>
                </a:lnTo>
                <a:lnTo>
                  <a:pt x="1674698" y="6818477"/>
                </a:lnTo>
                <a:lnTo>
                  <a:pt x="1720354" y="6827291"/>
                </a:lnTo>
                <a:lnTo>
                  <a:pt x="1766341" y="6835114"/>
                </a:lnTo>
                <a:lnTo>
                  <a:pt x="1812671" y="6841922"/>
                </a:lnTo>
                <a:lnTo>
                  <a:pt x="1859318" y="6847726"/>
                </a:lnTo>
                <a:lnTo>
                  <a:pt x="1906282" y="6852488"/>
                </a:lnTo>
                <a:lnTo>
                  <a:pt x="1918246" y="6853428"/>
                </a:lnTo>
                <a:lnTo>
                  <a:pt x="2275789" y="6853428"/>
                </a:lnTo>
                <a:lnTo>
                  <a:pt x="2334717" y="6847726"/>
                </a:lnTo>
                <a:lnTo>
                  <a:pt x="2381364" y="6841922"/>
                </a:lnTo>
                <a:lnTo>
                  <a:pt x="2427694" y="6835114"/>
                </a:lnTo>
                <a:lnTo>
                  <a:pt x="2473680" y="6827291"/>
                </a:lnTo>
                <a:lnTo>
                  <a:pt x="2519337" y="6818477"/>
                </a:lnTo>
                <a:lnTo>
                  <a:pt x="2564625" y="6808686"/>
                </a:lnTo>
                <a:lnTo>
                  <a:pt x="2609545" y="6797929"/>
                </a:lnTo>
                <a:lnTo>
                  <a:pt x="2654084" y="6786207"/>
                </a:lnTo>
                <a:lnTo>
                  <a:pt x="2698229" y="6773532"/>
                </a:lnTo>
                <a:lnTo>
                  <a:pt x="2741980" y="6759930"/>
                </a:lnTo>
                <a:lnTo>
                  <a:pt x="2785300" y="6745402"/>
                </a:lnTo>
                <a:lnTo>
                  <a:pt x="2828201" y="6729958"/>
                </a:lnTo>
                <a:lnTo>
                  <a:pt x="2870670" y="6713614"/>
                </a:lnTo>
                <a:lnTo>
                  <a:pt x="2912681" y="6696380"/>
                </a:lnTo>
                <a:lnTo>
                  <a:pt x="2954236" y="6678269"/>
                </a:lnTo>
                <a:lnTo>
                  <a:pt x="2995307" y="6659296"/>
                </a:lnTo>
                <a:lnTo>
                  <a:pt x="3035897" y="6639458"/>
                </a:lnTo>
                <a:lnTo>
                  <a:pt x="3076003" y="6618783"/>
                </a:lnTo>
                <a:lnTo>
                  <a:pt x="3115589" y="6597282"/>
                </a:lnTo>
                <a:lnTo>
                  <a:pt x="3154654" y="6574955"/>
                </a:lnTo>
                <a:lnTo>
                  <a:pt x="3193199" y="6551828"/>
                </a:lnTo>
                <a:lnTo>
                  <a:pt x="3231184" y="6527889"/>
                </a:lnTo>
                <a:lnTo>
                  <a:pt x="3268637" y="6503175"/>
                </a:lnTo>
                <a:lnTo>
                  <a:pt x="3305505" y="6477686"/>
                </a:lnTo>
                <a:lnTo>
                  <a:pt x="3341801" y="6451435"/>
                </a:lnTo>
                <a:lnTo>
                  <a:pt x="3377514" y="6424435"/>
                </a:lnTo>
                <a:lnTo>
                  <a:pt x="3412629" y="6396685"/>
                </a:lnTo>
                <a:lnTo>
                  <a:pt x="3447123" y="6368224"/>
                </a:lnTo>
                <a:lnTo>
                  <a:pt x="3480993" y="6339027"/>
                </a:lnTo>
                <a:lnTo>
                  <a:pt x="3514229" y="6309144"/>
                </a:lnTo>
                <a:lnTo>
                  <a:pt x="3546830" y="6278562"/>
                </a:lnTo>
                <a:lnTo>
                  <a:pt x="3578758" y="6247295"/>
                </a:lnTo>
                <a:lnTo>
                  <a:pt x="3610025" y="6215367"/>
                </a:lnTo>
                <a:lnTo>
                  <a:pt x="3640607" y="6182766"/>
                </a:lnTo>
                <a:lnTo>
                  <a:pt x="3670503" y="6149530"/>
                </a:lnTo>
                <a:lnTo>
                  <a:pt x="3699687" y="6115659"/>
                </a:lnTo>
                <a:lnTo>
                  <a:pt x="3728148" y="6081166"/>
                </a:lnTo>
                <a:lnTo>
                  <a:pt x="3755898" y="6046051"/>
                </a:lnTo>
                <a:lnTo>
                  <a:pt x="3782898" y="6010338"/>
                </a:lnTo>
                <a:lnTo>
                  <a:pt x="3809149" y="5974042"/>
                </a:lnTo>
                <a:lnTo>
                  <a:pt x="3834638" y="5937174"/>
                </a:lnTo>
                <a:lnTo>
                  <a:pt x="3859352" y="5899721"/>
                </a:lnTo>
                <a:lnTo>
                  <a:pt x="3883291" y="5861736"/>
                </a:lnTo>
                <a:lnTo>
                  <a:pt x="3906418" y="5823191"/>
                </a:lnTo>
                <a:lnTo>
                  <a:pt x="3928745" y="5784126"/>
                </a:lnTo>
                <a:lnTo>
                  <a:pt x="3950246" y="5744540"/>
                </a:lnTo>
                <a:lnTo>
                  <a:pt x="3970921" y="5704433"/>
                </a:lnTo>
                <a:lnTo>
                  <a:pt x="3990759" y="5663844"/>
                </a:lnTo>
                <a:lnTo>
                  <a:pt x="4009733" y="5622772"/>
                </a:lnTo>
                <a:lnTo>
                  <a:pt x="4027843" y="5581218"/>
                </a:lnTo>
                <a:lnTo>
                  <a:pt x="4045077" y="5539206"/>
                </a:lnTo>
                <a:lnTo>
                  <a:pt x="4061422" y="5496738"/>
                </a:lnTo>
                <a:lnTo>
                  <a:pt x="4076865" y="5453837"/>
                </a:lnTo>
                <a:lnTo>
                  <a:pt x="4091394" y="5410517"/>
                </a:lnTo>
                <a:lnTo>
                  <a:pt x="4104995" y="5366766"/>
                </a:lnTo>
                <a:lnTo>
                  <a:pt x="4117670" y="5322621"/>
                </a:lnTo>
                <a:lnTo>
                  <a:pt x="4129392" y="5278082"/>
                </a:lnTo>
                <a:lnTo>
                  <a:pt x="4140149" y="5233162"/>
                </a:lnTo>
                <a:lnTo>
                  <a:pt x="4149941" y="5187874"/>
                </a:lnTo>
                <a:lnTo>
                  <a:pt x="4158754" y="5142217"/>
                </a:lnTo>
                <a:lnTo>
                  <a:pt x="4166578" y="5096230"/>
                </a:lnTo>
                <a:lnTo>
                  <a:pt x="4173385" y="5049901"/>
                </a:lnTo>
                <a:lnTo>
                  <a:pt x="4179189" y="5003254"/>
                </a:lnTo>
                <a:lnTo>
                  <a:pt x="4183951" y="4956289"/>
                </a:lnTo>
                <a:lnTo>
                  <a:pt x="4187685" y="4909020"/>
                </a:lnTo>
                <a:lnTo>
                  <a:pt x="4190365" y="4861471"/>
                </a:lnTo>
                <a:lnTo>
                  <a:pt x="4191978" y="4813643"/>
                </a:lnTo>
                <a:lnTo>
                  <a:pt x="4192524" y="4765548"/>
                </a:lnTo>
                <a:close/>
              </a:path>
              <a:path w="9598660" h="6853555">
                <a:moveTo>
                  <a:pt x="9598139" y="6371844"/>
                </a:moveTo>
                <a:lnTo>
                  <a:pt x="9595879" y="6324155"/>
                </a:lnTo>
                <a:lnTo>
                  <a:pt x="9589211" y="6277737"/>
                </a:lnTo>
                <a:lnTo>
                  <a:pt x="9578365" y="6232804"/>
                </a:lnTo>
                <a:lnTo>
                  <a:pt x="9563532" y="6189573"/>
                </a:lnTo>
                <a:lnTo>
                  <a:pt x="9544926" y="6148248"/>
                </a:lnTo>
                <a:lnTo>
                  <a:pt x="9522752" y="6109043"/>
                </a:lnTo>
                <a:lnTo>
                  <a:pt x="9497212" y="6072149"/>
                </a:lnTo>
                <a:lnTo>
                  <a:pt x="9468536" y="6037783"/>
                </a:lnTo>
                <a:lnTo>
                  <a:pt x="9436913" y="6006160"/>
                </a:lnTo>
                <a:lnTo>
                  <a:pt x="9402547" y="5977483"/>
                </a:lnTo>
                <a:lnTo>
                  <a:pt x="9365653" y="5951944"/>
                </a:lnTo>
                <a:lnTo>
                  <a:pt x="9326448" y="5929769"/>
                </a:lnTo>
                <a:lnTo>
                  <a:pt x="9285122" y="5911164"/>
                </a:lnTo>
                <a:lnTo>
                  <a:pt x="9241892" y="5896330"/>
                </a:lnTo>
                <a:lnTo>
                  <a:pt x="9196959" y="5885485"/>
                </a:lnTo>
                <a:lnTo>
                  <a:pt x="9150540" y="5878817"/>
                </a:lnTo>
                <a:lnTo>
                  <a:pt x="9102839" y="5876544"/>
                </a:lnTo>
                <a:lnTo>
                  <a:pt x="9055151" y="5878817"/>
                </a:lnTo>
                <a:lnTo>
                  <a:pt x="9008732" y="5885485"/>
                </a:lnTo>
                <a:lnTo>
                  <a:pt x="8963800" y="5896330"/>
                </a:lnTo>
                <a:lnTo>
                  <a:pt x="8920569" y="5911164"/>
                </a:lnTo>
                <a:lnTo>
                  <a:pt x="8879243" y="5929769"/>
                </a:lnTo>
                <a:lnTo>
                  <a:pt x="8840038" y="5951944"/>
                </a:lnTo>
                <a:lnTo>
                  <a:pt x="8803145" y="5977483"/>
                </a:lnTo>
                <a:lnTo>
                  <a:pt x="8768778" y="6006160"/>
                </a:lnTo>
                <a:lnTo>
                  <a:pt x="8737155" y="6037783"/>
                </a:lnTo>
                <a:lnTo>
                  <a:pt x="8708479" y="6072149"/>
                </a:lnTo>
                <a:lnTo>
                  <a:pt x="8682939" y="6109043"/>
                </a:lnTo>
                <a:lnTo>
                  <a:pt x="8660765" y="6148248"/>
                </a:lnTo>
                <a:lnTo>
                  <a:pt x="8642159" y="6189573"/>
                </a:lnTo>
                <a:lnTo>
                  <a:pt x="8627326" y="6232804"/>
                </a:lnTo>
                <a:lnTo>
                  <a:pt x="8616480" y="6277737"/>
                </a:lnTo>
                <a:lnTo>
                  <a:pt x="8609813" y="6324155"/>
                </a:lnTo>
                <a:lnTo>
                  <a:pt x="8607539" y="6371844"/>
                </a:lnTo>
                <a:lnTo>
                  <a:pt x="8609813" y="6419545"/>
                </a:lnTo>
                <a:lnTo>
                  <a:pt x="8616480" y="6465964"/>
                </a:lnTo>
                <a:lnTo>
                  <a:pt x="8627326" y="6510896"/>
                </a:lnTo>
                <a:lnTo>
                  <a:pt x="8642159" y="6554127"/>
                </a:lnTo>
                <a:lnTo>
                  <a:pt x="8660765" y="6595453"/>
                </a:lnTo>
                <a:lnTo>
                  <a:pt x="8682939" y="6634658"/>
                </a:lnTo>
                <a:lnTo>
                  <a:pt x="8708479" y="6671551"/>
                </a:lnTo>
                <a:lnTo>
                  <a:pt x="8737155" y="6705917"/>
                </a:lnTo>
                <a:lnTo>
                  <a:pt x="8768778" y="6737540"/>
                </a:lnTo>
                <a:lnTo>
                  <a:pt x="8803145" y="6766217"/>
                </a:lnTo>
                <a:lnTo>
                  <a:pt x="8840038" y="6791757"/>
                </a:lnTo>
                <a:lnTo>
                  <a:pt x="8879243" y="6813931"/>
                </a:lnTo>
                <a:lnTo>
                  <a:pt x="8920569" y="6832536"/>
                </a:lnTo>
                <a:lnTo>
                  <a:pt x="8963800" y="6847370"/>
                </a:lnTo>
                <a:lnTo>
                  <a:pt x="8988920" y="6853428"/>
                </a:lnTo>
                <a:lnTo>
                  <a:pt x="9216771" y="6853428"/>
                </a:lnTo>
                <a:lnTo>
                  <a:pt x="9285122" y="6832536"/>
                </a:lnTo>
                <a:lnTo>
                  <a:pt x="9326448" y="6813931"/>
                </a:lnTo>
                <a:lnTo>
                  <a:pt x="9365653" y="6791757"/>
                </a:lnTo>
                <a:lnTo>
                  <a:pt x="9402547" y="6766217"/>
                </a:lnTo>
                <a:lnTo>
                  <a:pt x="9436913" y="6737540"/>
                </a:lnTo>
                <a:lnTo>
                  <a:pt x="9468536" y="6705917"/>
                </a:lnTo>
                <a:lnTo>
                  <a:pt x="9497212" y="6671551"/>
                </a:lnTo>
                <a:lnTo>
                  <a:pt x="9522752" y="6634658"/>
                </a:lnTo>
                <a:lnTo>
                  <a:pt x="9544926" y="6595453"/>
                </a:lnTo>
                <a:lnTo>
                  <a:pt x="9563532" y="6554127"/>
                </a:lnTo>
                <a:lnTo>
                  <a:pt x="9578365" y="6510896"/>
                </a:lnTo>
                <a:lnTo>
                  <a:pt x="9589211" y="6465964"/>
                </a:lnTo>
                <a:lnTo>
                  <a:pt x="9595879" y="6419545"/>
                </a:lnTo>
                <a:lnTo>
                  <a:pt x="9598139" y="6371844"/>
                </a:lnTo>
                <a:close/>
              </a:path>
              <a:path w="9598660" h="6853555">
                <a:moveTo>
                  <a:pt x="9598152" y="800100"/>
                </a:moveTo>
                <a:lnTo>
                  <a:pt x="9596691" y="751370"/>
                </a:lnTo>
                <a:lnTo>
                  <a:pt x="9592361" y="703402"/>
                </a:lnTo>
                <a:lnTo>
                  <a:pt x="9585249" y="656285"/>
                </a:lnTo>
                <a:lnTo>
                  <a:pt x="9575457" y="610120"/>
                </a:lnTo>
                <a:lnTo>
                  <a:pt x="9563036" y="564972"/>
                </a:lnTo>
                <a:lnTo>
                  <a:pt x="9548089" y="520928"/>
                </a:lnTo>
                <a:lnTo>
                  <a:pt x="9530702" y="478078"/>
                </a:lnTo>
                <a:lnTo>
                  <a:pt x="9510941" y="436499"/>
                </a:lnTo>
                <a:lnTo>
                  <a:pt x="9488907" y="396278"/>
                </a:lnTo>
                <a:lnTo>
                  <a:pt x="9464675" y="357505"/>
                </a:lnTo>
                <a:lnTo>
                  <a:pt x="9438335" y="320255"/>
                </a:lnTo>
                <a:lnTo>
                  <a:pt x="9409976" y="284607"/>
                </a:lnTo>
                <a:lnTo>
                  <a:pt x="9379661" y="250659"/>
                </a:lnTo>
                <a:lnTo>
                  <a:pt x="9347492" y="218490"/>
                </a:lnTo>
                <a:lnTo>
                  <a:pt x="9313545" y="188175"/>
                </a:lnTo>
                <a:lnTo>
                  <a:pt x="9277896" y="159816"/>
                </a:lnTo>
                <a:lnTo>
                  <a:pt x="9240647" y="133477"/>
                </a:lnTo>
                <a:lnTo>
                  <a:pt x="9201874" y="109245"/>
                </a:lnTo>
                <a:lnTo>
                  <a:pt x="9161653" y="87210"/>
                </a:lnTo>
                <a:lnTo>
                  <a:pt x="9120073" y="67449"/>
                </a:lnTo>
                <a:lnTo>
                  <a:pt x="9077223" y="50063"/>
                </a:lnTo>
                <a:lnTo>
                  <a:pt x="9033180" y="35115"/>
                </a:lnTo>
                <a:lnTo>
                  <a:pt x="8988031" y="22694"/>
                </a:lnTo>
                <a:lnTo>
                  <a:pt x="8941867" y="12903"/>
                </a:lnTo>
                <a:lnTo>
                  <a:pt x="8894750" y="5791"/>
                </a:lnTo>
                <a:lnTo>
                  <a:pt x="8846782" y="1460"/>
                </a:lnTo>
                <a:lnTo>
                  <a:pt x="8798052" y="0"/>
                </a:lnTo>
                <a:lnTo>
                  <a:pt x="8749309" y="1460"/>
                </a:lnTo>
                <a:lnTo>
                  <a:pt x="8701341" y="5791"/>
                </a:lnTo>
                <a:lnTo>
                  <a:pt x="8654224" y="12903"/>
                </a:lnTo>
                <a:lnTo>
                  <a:pt x="8608060" y="22694"/>
                </a:lnTo>
                <a:lnTo>
                  <a:pt x="8562911" y="35115"/>
                </a:lnTo>
                <a:lnTo>
                  <a:pt x="8518868" y="50063"/>
                </a:lnTo>
                <a:lnTo>
                  <a:pt x="8476018" y="67449"/>
                </a:lnTo>
                <a:lnTo>
                  <a:pt x="8434438" y="87210"/>
                </a:lnTo>
                <a:lnTo>
                  <a:pt x="8394217" y="109245"/>
                </a:lnTo>
                <a:lnTo>
                  <a:pt x="8355444" y="133477"/>
                </a:lnTo>
                <a:lnTo>
                  <a:pt x="8318195" y="159816"/>
                </a:lnTo>
                <a:lnTo>
                  <a:pt x="8282546" y="188175"/>
                </a:lnTo>
                <a:lnTo>
                  <a:pt x="8248599" y="218490"/>
                </a:lnTo>
                <a:lnTo>
                  <a:pt x="8216430" y="250659"/>
                </a:lnTo>
                <a:lnTo>
                  <a:pt x="8186115" y="284607"/>
                </a:lnTo>
                <a:lnTo>
                  <a:pt x="8157756" y="320255"/>
                </a:lnTo>
                <a:lnTo>
                  <a:pt x="8131416" y="357505"/>
                </a:lnTo>
                <a:lnTo>
                  <a:pt x="8107185" y="396278"/>
                </a:lnTo>
                <a:lnTo>
                  <a:pt x="8085150" y="436499"/>
                </a:lnTo>
                <a:lnTo>
                  <a:pt x="8065389" y="478078"/>
                </a:lnTo>
                <a:lnTo>
                  <a:pt x="8048003" y="520928"/>
                </a:lnTo>
                <a:lnTo>
                  <a:pt x="8033055" y="564972"/>
                </a:lnTo>
                <a:lnTo>
                  <a:pt x="8020634" y="610120"/>
                </a:lnTo>
                <a:lnTo>
                  <a:pt x="8010842" y="656285"/>
                </a:lnTo>
                <a:lnTo>
                  <a:pt x="8003730" y="703402"/>
                </a:lnTo>
                <a:lnTo>
                  <a:pt x="7999400" y="751370"/>
                </a:lnTo>
                <a:lnTo>
                  <a:pt x="7997952" y="800100"/>
                </a:lnTo>
                <a:lnTo>
                  <a:pt x="7999400" y="848842"/>
                </a:lnTo>
                <a:lnTo>
                  <a:pt x="8003730" y="896810"/>
                </a:lnTo>
                <a:lnTo>
                  <a:pt x="8010842" y="943927"/>
                </a:lnTo>
                <a:lnTo>
                  <a:pt x="8020634" y="990092"/>
                </a:lnTo>
                <a:lnTo>
                  <a:pt x="8033055" y="1035240"/>
                </a:lnTo>
                <a:lnTo>
                  <a:pt x="8048003" y="1079284"/>
                </a:lnTo>
                <a:lnTo>
                  <a:pt x="8065389" y="1122133"/>
                </a:lnTo>
                <a:lnTo>
                  <a:pt x="8085150" y="1163713"/>
                </a:lnTo>
                <a:lnTo>
                  <a:pt x="8107185" y="1203934"/>
                </a:lnTo>
                <a:lnTo>
                  <a:pt x="8131416" y="1242707"/>
                </a:lnTo>
                <a:lnTo>
                  <a:pt x="8157756" y="1279956"/>
                </a:lnTo>
                <a:lnTo>
                  <a:pt x="8186115" y="1315605"/>
                </a:lnTo>
                <a:lnTo>
                  <a:pt x="8216430" y="1349552"/>
                </a:lnTo>
                <a:lnTo>
                  <a:pt x="8248599" y="1381721"/>
                </a:lnTo>
                <a:lnTo>
                  <a:pt x="8282546" y="1412036"/>
                </a:lnTo>
                <a:lnTo>
                  <a:pt x="8318195" y="1440395"/>
                </a:lnTo>
                <a:lnTo>
                  <a:pt x="8355444" y="1466735"/>
                </a:lnTo>
                <a:lnTo>
                  <a:pt x="8394217" y="1490967"/>
                </a:lnTo>
                <a:lnTo>
                  <a:pt x="8434438" y="1513001"/>
                </a:lnTo>
                <a:lnTo>
                  <a:pt x="8476018" y="1532763"/>
                </a:lnTo>
                <a:lnTo>
                  <a:pt x="8518868" y="1550149"/>
                </a:lnTo>
                <a:lnTo>
                  <a:pt x="8562911" y="1565097"/>
                </a:lnTo>
                <a:lnTo>
                  <a:pt x="8608060" y="1577517"/>
                </a:lnTo>
                <a:lnTo>
                  <a:pt x="8654224" y="1587309"/>
                </a:lnTo>
                <a:lnTo>
                  <a:pt x="8701341" y="1594421"/>
                </a:lnTo>
                <a:lnTo>
                  <a:pt x="8749309" y="1598752"/>
                </a:lnTo>
                <a:lnTo>
                  <a:pt x="8798052" y="1600200"/>
                </a:lnTo>
                <a:lnTo>
                  <a:pt x="8846782" y="1598752"/>
                </a:lnTo>
                <a:lnTo>
                  <a:pt x="8894750" y="1594421"/>
                </a:lnTo>
                <a:lnTo>
                  <a:pt x="8941867" y="1587309"/>
                </a:lnTo>
                <a:lnTo>
                  <a:pt x="8988031" y="1577517"/>
                </a:lnTo>
                <a:lnTo>
                  <a:pt x="9033180" y="1565097"/>
                </a:lnTo>
                <a:lnTo>
                  <a:pt x="9077223" y="1550149"/>
                </a:lnTo>
                <a:lnTo>
                  <a:pt x="9120073" y="1532763"/>
                </a:lnTo>
                <a:lnTo>
                  <a:pt x="9161653" y="1513001"/>
                </a:lnTo>
                <a:lnTo>
                  <a:pt x="9201874" y="1490967"/>
                </a:lnTo>
                <a:lnTo>
                  <a:pt x="9240647" y="1466735"/>
                </a:lnTo>
                <a:lnTo>
                  <a:pt x="9277896" y="1440395"/>
                </a:lnTo>
                <a:lnTo>
                  <a:pt x="9313545" y="1412036"/>
                </a:lnTo>
                <a:lnTo>
                  <a:pt x="9347492" y="1381721"/>
                </a:lnTo>
                <a:lnTo>
                  <a:pt x="9379661" y="1349552"/>
                </a:lnTo>
                <a:lnTo>
                  <a:pt x="9409976" y="1315605"/>
                </a:lnTo>
                <a:lnTo>
                  <a:pt x="9438335" y="1279956"/>
                </a:lnTo>
                <a:lnTo>
                  <a:pt x="9464675" y="1242707"/>
                </a:lnTo>
                <a:lnTo>
                  <a:pt x="9488907" y="1203934"/>
                </a:lnTo>
                <a:lnTo>
                  <a:pt x="9510941" y="1163713"/>
                </a:lnTo>
                <a:lnTo>
                  <a:pt x="9530702" y="1122133"/>
                </a:lnTo>
                <a:lnTo>
                  <a:pt x="9548089" y="1079284"/>
                </a:lnTo>
                <a:lnTo>
                  <a:pt x="9563036" y="1035240"/>
                </a:lnTo>
                <a:lnTo>
                  <a:pt x="9575457" y="990092"/>
                </a:lnTo>
                <a:lnTo>
                  <a:pt x="9585249" y="943927"/>
                </a:lnTo>
                <a:lnTo>
                  <a:pt x="9592361" y="896810"/>
                </a:lnTo>
                <a:lnTo>
                  <a:pt x="9596691" y="848842"/>
                </a:lnTo>
                <a:lnTo>
                  <a:pt x="9598152" y="800100"/>
                </a:lnTo>
                <a:close/>
              </a:path>
            </a:pathLst>
          </a:custGeom>
          <a:solidFill>
            <a:srgbClr val="F0CC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8889"/>
            <a:ext cx="12192000" cy="6849109"/>
          </a:xfrm>
          <a:custGeom>
            <a:avLst/>
            <a:gdLst/>
            <a:ahLst/>
            <a:cxnLst/>
            <a:rect l="l" t="t" r="r" b="b"/>
            <a:pathLst>
              <a:path w="12192000" h="6849109">
                <a:moveTo>
                  <a:pt x="12192000" y="0"/>
                </a:moveTo>
                <a:lnTo>
                  <a:pt x="0" y="0"/>
                </a:lnTo>
                <a:lnTo>
                  <a:pt x="0" y="469900"/>
                </a:lnTo>
                <a:lnTo>
                  <a:pt x="0" y="6380480"/>
                </a:lnTo>
                <a:lnTo>
                  <a:pt x="0" y="6849110"/>
                </a:lnTo>
                <a:lnTo>
                  <a:pt x="12192000" y="6849110"/>
                </a:lnTo>
                <a:lnTo>
                  <a:pt x="12192000" y="6380493"/>
                </a:lnTo>
                <a:lnTo>
                  <a:pt x="12192000" y="470154"/>
                </a:lnTo>
                <a:lnTo>
                  <a:pt x="11709260" y="470154"/>
                </a:lnTo>
                <a:lnTo>
                  <a:pt x="11709260" y="6380480"/>
                </a:lnTo>
                <a:lnTo>
                  <a:pt x="476377" y="6380480"/>
                </a:lnTo>
                <a:lnTo>
                  <a:pt x="476377" y="469900"/>
                </a:lnTo>
                <a:lnTo>
                  <a:pt x="12192000" y="4699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AC9E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8609076" y="1684020"/>
            <a:ext cx="2819400" cy="2819400"/>
          </a:xfrm>
          <a:custGeom>
            <a:avLst/>
            <a:gdLst/>
            <a:ahLst/>
            <a:cxnLst/>
            <a:rect l="l" t="t" r="r" b="b"/>
            <a:pathLst>
              <a:path w="2819400" h="2819400">
                <a:moveTo>
                  <a:pt x="1409700" y="0"/>
                </a:moveTo>
                <a:lnTo>
                  <a:pt x="1361236" y="817"/>
                </a:lnTo>
                <a:lnTo>
                  <a:pt x="1313182" y="3252"/>
                </a:lnTo>
                <a:lnTo>
                  <a:pt x="1265565" y="7278"/>
                </a:lnTo>
                <a:lnTo>
                  <a:pt x="1218411" y="12868"/>
                </a:lnTo>
                <a:lnTo>
                  <a:pt x="1171745" y="19998"/>
                </a:lnTo>
                <a:lnTo>
                  <a:pt x="1125594" y="28639"/>
                </a:lnTo>
                <a:lnTo>
                  <a:pt x="1079985" y="38767"/>
                </a:lnTo>
                <a:lnTo>
                  <a:pt x="1034944" y="50355"/>
                </a:lnTo>
                <a:lnTo>
                  <a:pt x="990496" y="63376"/>
                </a:lnTo>
                <a:lnTo>
                  <a:pt x="946668" y="77805"/>
                </a:lnTo>
                <a:lnTo>
                  <a:pt x="903487" y="93615"/>
                </a:lnTo>
                <a:lnTo>
                  <a:pt x="860979" y="110780"/>
                </a:lnTo>
                <a:lnTo>
                  <a:pt x="819169" y="129274"/>
                </a:lnTo>
                <a:lnTo>
                  <a:pt x="778084" y="149070"/>
                </a:lnTo>
                <a:lnTo>
                  <a:pt x="737751" y="170142"/>
                </a:lnTo>
                <a:lnTo>
                  <a:pt x="698195" y="192464"/>
                </a:lnTo>
                <a:lnTo>
                  <a:pt x="659443" y="216010"/>
                </a:lnTo>
                <a:lnTo>
                  <a:pt x="621521" y="240753"/>
                </a:lnTo>
                <a:lnTo>
                  <a:pt x="584455" y="266667"/>
                </a:lnTo>
                <a:lnTo>
                  <a:pt x="548272" y="293727"/>
                </a:lnTo>
                <a:lnTo>
                  <a:pt x="512997" y="321905"/>
                </a:lnTo>
                <a:lnTo>
                  <a:pt x="478658" y="351175"/>
                </a:lnTo>
                <a:lnTo>
                  <a:pt x="445280" y="381512"/>
                </a:lnTo>
                <a:lnTo>
                  <a:pt x="412889" y="412889"/>
                </a:lnTo>
                <a:lnTo>
                  <a:pt x="381512" y="445280"/>
                </a:lnTo>
                <a:lnTo>
                  <a:pt x="351175" y="478658"/>
                </a:lnTo>
                <a:lnTo>
                  <a:pt x="321905" y="512997"/>
                </a:lnTo>
                <a:lnTo>
                  <a:pt x="293727" y="548272"/>
                </a:lnTo>
                <a:lnTo>
                  <a:pt x="266667" y="584455"/>
                </a:lnTo>
                <a:lnTo>
                  <a:pt x="240753" y="621521"/>
                </a:lnTo>
                <a:lnTo>
                  <a:pt x="216010" y="659443"/>
                </a:lnTo>
                <a:lnTo>
                  <a:pt x="192464" y="698195"/>
                </a:lnTo>
                <a:lnTo>
                  <a:pt x="170142" y="737751"/>
                </a:lnTo>
                <a:lnTo>
                  <a:pt x="149070" y="778084"/>
                </a:lnTo>
                <a:lnTo>
                  <a:pt x="129274" y="819169"/>
                </a:lnTo>
                <a:lnTo>
                  <a:pt x="110780" y="860979"/>
                </a:lnTo>
                <a:lnTo>
                  <a:pt x="93615" y="903487"/>
                </a:lnTo>
                <a:lnTo>
                  <a:pt x="77805" y="946668"/>
                </a:lnTo>
                <a:lnTo>
                  <a:pt x="63376" y="990496"/>
                </a:lnTo>
                <a:lnTo>
                  <a:pt x="50355" y="1034944"/>
                </a:lnTo>
                <a:lnTo>
                  <a:pt x="38767" y="1079985"/>
                </a:lnTo>
                <a:lnTo>
                  <a:pt x="28639" y="1125594"/>
                </a:lnTo>
                <a:lnTo>
                  <a:pt x="19998" y="1171745"/>
                </a:lnTo>
                <a:lnTo>
                  <a:pt x="12868" y="1218411"/>
                </a:lnTo>
                <a:lnTo>
                  <a:pt x="7278" y="1265565"/>
                </a:lnTo>
                <a:lnTo>
                  <a:pt x="3252" y="1313182"/>
                </a:lnTo>
                <a:lnTo>
                  <a:pt x="817" y="1361236"/>
                </a:lnTo>
                <a:lnTo>
                  <a:pt x="0" y="1409700"/>
                </a:lnTo>
                <a:lnTo>
                  <a:pt x="817" y="1458163"/>
                </a:lnTo>
                <a:lnTo>
                  <a:pt x="3252" y="1506217"/>
                </a:lnTo>
                <a:lnTo>
                  <a:pt x="7278" y="1553834"/>
                </a:lnTo>
                <a:lnTo>
                  <a:pt x="12868" y="1600988"/>
                </a:lnTo>
                <a:lnTo>
                  <a:pt x="19998" y="1647654"/>
                </a:lnTo>
                <a:lnTo>
                  <a:pt x="28639" y="1693805"/>
                </a:lnTo>
                <a:lnTo>
                  <a:pt x="38767" y="1739414"/>
                </a:lnTo>
                <a:lnTo>
                  <a:pt x="50355" y="1784455"/>
                </a:lnTo>
                <a:lnTo>
                  <a:pt x="63376" y="1828903"/>
                </a:lnTo>
                <a:lnTo>
                  <a:pt x="77805" y="1872731"/>
                </a:lnTo>
                <a:lnTo>
                  <a:pt x="93615" y="1915912"/>
                </a:lnTo>
                <a:lnTo>
                  <a:pt x="110780" y="1958420"/>
                </a:lnTo>
                <a:lnTo>
                  <a:pt x="129274" y="2000230"/>
                </a:lnTo>
                <a:lnTo>
                  <a:pt x="149070" y="2041315"/>
                </a:lnTo>
                <a:lnTo>
                  <a:pt x="170142" y="2081648"/>
                </a:lnTo>
                <a:lnTo>
                  <a:pt x="192464" y="2121204"/>
                </a:lnTo>
                <a:lnTo>
                  <a:pt x="216010" y="2159956"/>
                </a:lnTo>
                <a:lnTo>
                  <a:pt x="240753" y="2197878"/>
                </a:lnTo>
                <a:lnTo>
                  <a:pt x="266667" y="2234944"/>
                </a:lnTo>
                <a:lnTo>
                  <a:pt x="293727" y="2271127"/>
                </a:lnTo>
                <a:lnTo>
                  <a:pt x="321905" y="2306402"/>
                </a:lnTo>
                <a:lnTo>
                  <a:pt x="351175" y="2340741"/>
                </a:lnTo>
                <a:lnTo>
                  <a:pt x="381512" y="2374119"/>
                </a:lnTo>
                <a:lnTo>
                  <a:pt x="412889" y="2406510"/>
                </a:lnTo>
                <a:lnTo>
                  <a:pt x="445280" y="2437887"/>
                </a:lnTo>
                <a:lnTo>
                  <a:pt x="478658" y="2468224"/>
                </a:lnTo>
                <a:lnTo>
                  <a:pt x="512997" y="2497494"/>
                </a:lnTo>
                <a:lnTo>
                  <a:pt x="548272" y="2525672"/>
                </a:lnTo>
                <a:lnTo>
                  <a:pt x="584455" y="2552732"/>
                </a:lnTo>
                <a:lnTo>
                  <a:pt x="621521" y="2578646"/>
                </a:lnTo>
                <a:lnTo>
                  <a:pt x="659443" y="2603389"/>
                </a:lnTo>
                <a:lnTo>
                  <a:pt x="698195" y="2626935"/>
                </a:lnTo>
                <a:lnTo>
                  <a:pt x="737751" y="2649257"/>
                </a:lnTo>
                <a:lnTo>
                  <a:pt x="778084" y="2670329"/>
                </a:lnTo>
                <a:lnTo>
                  <a:pt x="819169" y="2690125"/>
                </a:lnTo>
                <a:lnTo>
                  <a:pt x="860979" y="2708619"/>
                </a:lnTo>
                <a:lnTo>
                  <a:pt x="903487" y="2725784"/>
                </a:lnTo>
                <a:lnTo>
                  <a:pt x="946668" y="2741594"/>
                </a:lnTo>
                <a:lnTo>
                  <a:pt x="990496" y="2756023"/>
                </a:lnTo>
                <a:lnTo>
                  <a:pt x="1034944" y="2769044"/>
                </a:lnTo>
                <a:lnTo>
                  <a:pt x="1079985" y="2780632"/>
                </a:lnTo>
                <a:lnTo>
                  <a:pt x="1125594" y="2790760"/>
                </a:lnTo>
                <a:lnTo>
                  <a:pt x="1171745" y="2799401"/>
                </a:lnTo>
                <a:lnTo>
                  <a:pt x="1218411" y="2806531"/>
                </a:lnTo>
                <a:lnTo>
                  <a:pt x="1265565" y="2812121"/>
                </a:lnTo>
                <a:lnTo>
                  <a:pt x="1313182" y="2816147"/>
                </a:lnTo>
                <a:lnTo>
                  <a:pt x="1361236" y="2818582"/>
                </a:lnTo>
                <a:lnTo>
                  <a:pt x="1409700" y="2819400"/>
                </a:lnTo>
                <a:lnTo>
                  <a:pt x="1458163" y="2818582"/>
                </a:lnTo>
                <a:lnTo>
                  <a:pt x="1506217" y="2816147"/>
                </a:lnTo>
                <a:lnTo>
                  <a:pt x="1553834" y="2812121"/>
                </a:lnTo>
                <a:lnTo>
                  <a:pt x="1600988" y="2806531"/>
                </a:lnTo>
                <a:lnTo>
                  <a:pt x="1647654" y="2799401"/>
                </a:lnTo>
                <a:lnTo>
                  <a:pt x="1693805" y="2790760"/>
                </a:lnTo>
                <a:lnTo>
                  <a:pt x="1739414" y="2780632"/>
                </a:lnTo>
                <a:lnTo>
                  <a:pt x="1784455" y="2769044"/>
                </a:lnTo>
                <a:lnTo>
                  <a:pt x="1828903" y="2756023"/>
                </a:lnTo>
                <a:lnTo>
                  <a:pt x="1872731" y="2741594"/>
                </a:lnTo>
                <a:lnTo>
                  <a:pt x="1915912" y="2725784"/>
                </a:lnTo>
                <a:lnTo>
                  <a:pt x="1958420" y="2708619"/>
                </a:lnTo>
                <a:lnTo>
                  <a:pt x="2000230" y="2690125"/>
                </a:lnTo>
                <a:lnTo>
                  <a:pt x="2041315" y="2670329"/>
                </a:lnTo>
                <a:lnTo>
                  <a:pt x="2081648" y="2649257"/>
                </a:lnTo>
                <a:lnTo>
                  <a:pt x="2121204" y="2626935"/>
                </a:lnTo>
                <a:lnTo>
                  <a:pt x="2159956" y="2603389"/>
                </a:lnTo>
                <a:lnTo>
                  <a:pt x="2197878" y="2578646"/>
                </a:lnTo>
                <a:lnTo>
                  <a:pt x="2234944" y="2552732"/>
                </a:lnTo>
                <a:lnTo>
                  <a:pt x="2271127" y="2525672"/>
                </a:lnTo>
                <a:lnTo>
                  <a:pt x="2306402" y="2497494"/>
                </a:lnTo>
                <a:lnTo>
                  <a:pt x="2340741" y="2468224"/>
                </a:lnTo>
                <a:lnTo>
                  <a:pt x="2374119" y="2437887"/>
                </a:lnTo>
                <a:lnTo>
                  <a:pt x="2406510" y="2406510"/>
                </a:lnTo>
                <a:lnTo>
                  <a:pt x="2437887" y="2374119"/>
                </a:lnTo>
                <a:lnTo>
                  <a:pt x="2468224" y="2340741"/>
                </a:lnTo>
                <a:lnTo>
                  <a:pt x="2497494" y="2306402"/>
                </a:lnTo>
                <a:lnTo>
                  <a:pt x="2525672" y="2271127"/>
                </a:lnTo>
                <a:lnTo>
                  <a:pt x="2552732" y="2234944"/>
                </a:lnTo>
                <a:lnTo>
                  <a:pt x="2578646" y="2197878"/>
                </a:lnTo>
                <a:lnTo>
                  <a:pt x="2603389" y="2159956"/>
                </a:lnTo>
                <a:lnTo>
                  <a:pt x="2626935" y="2121204"/>
                </a:lnTo>
                <a:lnTo>
                  <a:pt x="2649257" y="2081648"/>
                </a:lnTo>
                <a:lnTo>
                  <a:pt x="2670329" y="2041315"/>
                </a:lnTo>
                <a:lnTo>
                  <a:pt x="2690125" y="2000230"/>
                </a:lnTo>
                <a:lnTo>
                  <a:pt x="2708619" y="1958420"/>
                </a:lnTo>
                <a:lnTo>
                  <a:pt x="2725784" y="1915912"/>
                </a:lnTo>
                <a:lnTo>
                  <a:pt x="2741594" y="1872731"/>
                </a:lnTo>
                <a:lnTo>
                  <a:pt x="2756023" y="1828903"/>
                </a:lnTo>
                <a:lnTo>
                  <a:pt x="2769044" y="1784455"/>
                </a:lnTo>
                <a:lnTo>
                  <a:pt x="2780632" y="1739414"/>
                </a:lnTo>
                <a:lnTo>
                  <a:pt x="2790760" y="1693805"/>
                </a:lnTo>
                <a:lnTo>
                  <a:pt x="2799401" y="1647654"/>
                </a:lnTo>
                <a:lnTo>
                  <a:pt x="2806531" y="1600988"/>
                </a:lnTo>
                <a:lnTo>
                  <a:pt x="2812121" y="1553834"/>
                </a:lnTo>
                <a:lnTo>
                  <a:pt x="2816147" y="1506217"/>
                </a:lnTo>
                <a:lnTo>
                  <a:pt x="2818582" y="1458163"/>
                </a:lnTo>
                <a:lnTo>
                  <a:pt x="2819400" y="1409700"/>
                </a:lnTo>
                <a:lnTo>
                  <a:pt x="2818582" y="1361236"/>
                </a:lnTo>
                <a:lnTo>
                  <a:pt x="2816147" y="1313182"/>
                </a:lnTo>
                <a:lnTo>
                  <a:pt x="2812121" y="1265565"/>
                </a:lnTo>
                <a:lnTo>
                  <a:pt x="2806531" y="1218411"/>
                </a:lnTo>
                <a:lnTo>
                  <a:pt x="2799401" y="1171745"/>
                </a:lnTo>
                <a:lnTo>
                  <a:pt x="2790760" y="1125594"/>
                </a:lnTo>
                <a:lnTo>
                  <a:pt x="2780632" y="1079985"/>
                </a:lnTo>
                <a:lnTo>
                  <a:pt x="2769044" y="1034944"/>
                </a:lnTo>
                <a:lnTo>
                  <a:pt x="2756023" y="990496"/>
                </a:lnTo>
                <a:lnTo>
                  <a:pt x="2741594" y="946668"/>
                </a:lnTo>
                <a:lnTo>
                  <a:pt x="2725784" y="903487"/>
                </a:lnTo>
                <a:lnTo>
                  <a:pt x="2708619" y="860979"/>
                </a:lnTo>
                <a:lnTo>
                  <a:pt x="2690125" y="819169"/>
                </a:lnTo>
                <a:lnTo>
                  <a:pt x="2670329" y="778084"/>
                </a:lnTo>
                <a:lnTo>
                  <a:pt x="2649257" y="737751"/>
                </a:lnTo>
                <a:lnTo>
                  <a:pt x="2626935" y="698195"/>
                </a:lnTo>
                <a:lnTo>
                  <a:pt x="2603389" y="659443"/>
                </a:lnTo>
                <a:lnTo>
                  <a:pt x="2578646" y="621521"/>
                </a:lnTo>
                <a:lnTo>
                  <a:pt x="2552732" y="584455"/>
                </a:lnTo>
                <a:lnTo>
                  <a:pt x="2525672" y="548272"/>
                </a:lnTo>
                <a:lnTo>
                  <a:pt x="2497494" y="512997"/>
                </a:lnTo>
                <a:lnTo>
                  <a:pt x="2468224" y="478658"/>
                </a:lnTo>
                <a:lnTo>
                  <a:pt x="2437887" y="445280"/>
                </a:lnTo>
                <a:lnTo>
                  <a:pt x="2406510" y="412889"/>
                </a:lnTo>
                <a:lnTo>
                  <a:pt x="2374119" y="381512"/>
                </a:lnTo>
                <a:lnTo>
                  <a:pt x="2340741" y="351175"/>
                </a:lnTo>
                <a:lnTo>
                  <a:pt x="2306402" y="321905"/>
                </a:lnTo>
                <a:lnTo>
                  <a:pt x="2271127" y="293727"/>
                </a:lnTo>
                <a:lnTo>
                  <a:pt x="2234944" y="266667"/>
                </a:lnTo>
                <a:lnTo>
                  <a:pt x="2197878" y="240753"/>
                </a:lnTo>
                <a:lnTo>
                  <a:pt x="2159956" y="216010"/>
                </a:lnTo>
                <a:lnTo>
                  <a:pt x="2121204" y="192464"/>
                </a:lnTo>
                <a:lnTo>
                  <a:pt x="2081648" y="170142"/>
                </a:lnTo>
                <a:lnTo>
                  <a:pt x="2041315" y="149070"/>
                </a:lnTo>
                <a:lnTo>
                  <a:pt x="2000230" y="129274"/>
                </a:lnTo>
                <a:lnTo>
                  <a:pt x="1958420" y="110780"/>
                </a:lnTo>
                <a:lnTo>
                  <a:pt x="1915912" y="93615"/>
                </a:lnTo>
                <a:lnTo>
                  <a:pt x="1872731" y="77805"/>
                </a:lnTo>
                <a:lnTo>
                  <a:pt x="1828903" y="63376"/>
                </a:lnTo>
                <a:lnTo>
                  <a:pt x="1784455" y="50355"/>
                </a:lnTo>
                <a:lnTo>
                  <a:pt x="1739414" y="38767"/>
                </a:lnTo>
                <a:lnTo>
                  <a:pt x="1693805" y="28639"/>
                </a:lnTo>
                <a:lnTo>
                  <a:pt x="1647654" y="19998"/>
                </a:lnTo>
                <a:lnTo>
                  <a:pt x="1600988" y="12868"/>
                </a:lnTo>
                <a:lnTo>
                  <a:pt x="1553834" y="7278"/>
                </a:lnTo>
                <a:lnTo>
                  <a:pt x="1506217" y="3252"/>
                </a:lnTo>
                <a:lnTo>
                  <a:pt x="1458163" y="817"/>
                </a:lnTo>
                <a:lnTo>
                  <a:pt x="1409700" y="0"/>
                </a:lnTo>
                <a:close/>
              </a:path>
            </a:pathLst>
          </a:custGeom>
          <a:solidFill>
            <a:srgbClr val="F0CC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4901" y="688848"/>
            <a:ext cx="10982197" cy="8642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33694" y="1694409"/>
            <a:ext cx="8116570" cy="23056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92278F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875274" y="6071299"/>
            <a:ext cx="3430904" cy="190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330"/>
              </a:lnSpc>
            </a:pPr>
            <a:r>
              <a:rPr dirty="0"/>
              <a:t>©</a:t>
            </a:r>
            <a:r>
              <a:rPr spc="-25" dirty="0"/>
              <a:t> </a:t>
            </a:r>
            <a:r>
              <a:rPr spc="-10" dirty="0"/>
              <a:t>Oxford</a:t>
            </a:r>
            <a:r>
              <a:rPr spc="-45" dirty="0"/>
              <a:t> </a:t>
            </a:r>
            <a:r>
              <a:rPr dirty="0"/>
              <a:t>University</a:t>
            </a:r>
            <a:r>
              <a:rPr spc="-10" dirty="0"/>
              <a:t> </a:t>
            </a:r>
            <a:r>
              <a:rPr dirty="0"/>
              <a:t>Press</a:t>
            </a:r>
            <a:r>
              <a:rPr spc="-25" dirty="0"/>
              <a:t> </a:t>
            </a:r>
            <a:r>
              <a:rPr dirty="0"/>
              <a:t>2021.</a:t>
            </a:r>
            <a:r>
              <a:rPr spc="-25" dirty="0"/>
              <a:t> </a:t>
            </a:r>
            <a:r>
              <a:rPr dirty="0"/>
              <a:t>All</a:t>
            </a:r>
            <a:r>
              <a:rPr spc="-15" dirty="0"/>
              <a:t> </a:t>
            </a:r>
            <a:r>
              <a:rPr dirty="0"/>
              <a:t>rights</a:t>
            </a:r>
            <a:r>
              <a:rPr spc="-25" dirty="0"/>
              <a:t> </a:t>
            </a:r>
            <a:r>
              <a:rPr spc="-10" dirty="0"/>
              <a:t>reserved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2/10/2026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06599" y="4815831"/>
            <a:ext cx="4172585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b="1" dirty="0">
                <a:latin typeface="Calibri"/>
                <a:cs typeface="Calibri"/>
              </a:rPr>
              <a:t>S.</a:t>
            </a:r>
            <a:r>
              <a:rPr sz="2500" b="1" spc="-30" dirty="0">
                <a:latin typeface="Calibri"/>
                <a:cs typeface="Calibri"/>
              </a:rPr>
              <a:t> </a:t>
            </a:r>
            <a:r>
              <a:rPr sz="2500" b="1" dirty="0">
                <a:latin typeface="Calibri"/>
                <a:cs typeface="Calibri"/>
              </a:rPr>
              <a:t>Sridhar</a:t>
            </a:r>
            <a:r>
              <a:rPr sz="2500" b="1" spc="-30" dirty="0">
                <a:latin typeface="Calibri"/>
                <a:cs typeface="Calibri"/>
              </a:rPr>
              <a:t> </a:t>
            </a:r>
            <a:r>
              <a:rPr sz="2500" b="1" dirty="0">
                <a:latin typeface="Calibri"/>
                <a:cs typeface="Calibri"/>
              </a:rPr>
              <a:t>and</a:t>
            </a:r>
            <a:r>
              <a:rPr sz="2500" b="1" spc="-35" dirty="0">
                <a:latin typeface="Calibri"/>
                <a:cs typeface="Calibri"/>
              </a:rPr>
              <a:t> </a:t>
            </a:r>
            <a:r>
              <a:rPr sz="2500" b="1" dirty="0">
                <a:latin typeface="Calibri"/>
                <a:cs typeface="Calibri"/>
              </a:rPr>
              <a:t>M.</a:t>
            </a:r>
            <a:r>
              <a:rPr sz="2500" b="1" spc="-35" dirty="0">
                <a:latin typeface="Calibri"/>
                <a:cs typeface="Calibri"/>
              </a:rPr>
              <a:t> </a:t>
            </a:r>
            <a:r>
              <a:rPr sz="2500" b="1" spc="-10" dirty="0">
                <a:latin typeface="Calibri"/>
                <a:cs typeface="Calibri"/>
              </a:rPr>
              <a:t>Vijayalakshmi</a:t>
            </a:r>
            <a:endParaRPr sz="25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9130283" y="496836"/>
            <a:ext cx="2237740" cy="1256030"/>
            <a:chOff x="9130283" y="496836"/>
            <a:chExt cx="2237740" cy="125603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130283" y="496836"/>
              <a:ext cx="2237231" cy="125576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194291" y="560844"/>
              <a:ext cx="2054351" cy="1072883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9175241" y="541781"/>
              <a:ext cx="2092960" cy="1111250"/>
            </a:xfrm>
            <a:custGeom>
              <a:avLst/>
              <a:gdLst/>
              <a:ahLst/>
              <a:cxnLst/>
              <a:rect l="l" t="t" r="r" b="b"/>
              <a:pathLst>
                <a:path w="2092959" h="1111250">
                  <a:moveTo>
                    <a:pt x="0" y="0"/>
                  </a:moveTo>
                  <a:lnTo>
                    <a:pt x="2092452" y="0"/>
                  </a:lnTo>
                  <a:lnTo>
                    <a:pt x="2092452" y="1110996"/>
                  </a:lnTo>
                  <a:lnTo>
                    <a:pt x="0" y="1110996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8000" spc="-10" dirty="0">
                <a:latin typeface="Candara"/>
                <a:cs typeface="Candara"/>
              </a:rPr>
              <a:t>Machine Learning</a:t>
            </a:r>
            <a:endParaRPr sz="8000">
              <a:latin typeface="Candara"/>
              <a:cs typeface="Candara"/>
            </a:endParaRP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35508" y="1036332"/>
            <a:ext cx="4084066" cy="4928616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30"/>
              </a:lnSpc>
            </a:pPr>
            <a:r>
              <a:rPr dirty="0"/>
              <a:t>©</a:t>
            </a:r>
            <a:r>
              <a:rPr spc="-25" dirty="0"/>
              <a:t> </a:t>
            </a:r>
            <a:r>
              <a:rPr spc="-10" dirty="0"/>
              <a:t>Oxford</a:t>
            </a:r>
            <a:r>
              <a:rPr spc="-45" dirty="0"/>
              <a:t> </a:t>
            </a:r>
            <a:r>
              <a:rPr dirty="0"/>
              <a:t>University</a:t>
            </a:r>
            <a:r>
              <a:rPr spc="-10" dirty="0"/>
              <a:t> </a:t>
            </a:r>
            <a:r>
              <a:rPr dirty="0"/>
              <a:t>Press</a:t>
            </a:r>
            <a:r>
              <a:rPr spc="-25" dirty="0"/>
              <a:t> </a:t>
            </a:r>
            <a:r>
              <a:rPr dirty="0"/>
              <a:t>2021.</a:t>
            </a:r>
            <a:r>
              <a:rPr spc="-25" dirty="0"/>
              <a:t> </a:t>
            </a:r>
            <a:r>
              <a:rPr dirty="0"/>
              <a:t>All</a:t>
            </a:r>
            <a:r>
              <a:rPr spc="-15" dirty="0"/>
              <a:t> </a:t>
            </a:r>
            <a:r>
              <a:rPr dirty="0"/>
              <a:t>rights</a:t>
            </a:r>
            <a:r>
              <a:rPr spc="-25" dirty="0"/>
              <a:t> </a:t>
            </a:r>
            <a:r>
              <a:rPr spc="-10" dirty="0"/>
              <a:t>reserved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EC4922-2D52-5759-11FC-EB6CAED3A1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3493662B-0DB7-A515-3B6A-7980DA3997D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64463" y="688848"/>
            <a:ext cx="10922635" cy="785471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lang="en-IN" dirty="0"/>
              <a:t>Why </a:t>
            </a:r>
            <a:r>
              <a:rPr lang="en-IN" dirty="0" err="1"/>
              <a:t>pairplot</a:t>
            </a:r>
            <a:r>
              <a:rPr lang="en-IN" dirty="0"/>
              <a:t> is useful?</a:t>
            </a:r>
            <a:endParaRPr spc="-10" dirty="0"/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AFAAB41C-E740-D2BC-D51B-396899DFD090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30"/>
              </a:lnSpc>
            </a:pPr>
            <a:r>
              <a:rPr dirty="0"/>
              <a:t>©</a:t>
            </a:r>
            <a:r>
              <a:rPr spc="-25" dirty="0"/>
              <a:t> </a:t>
            </a:r>
            <a:r>
              <a:rPr spc="-10" dirty="0"/>
              <a:t>Oxford</a:t>
            </a:r>
            <a:r>
              <a:rPr spc="-45" dirty="0"/>
              <a:t> </a:t>
            </a:r>
            <a:r>
              <a:rPr dirty="0"/>
              <a:t>University</a:t>
            </a:r>
            <a:r>
              <a:rPr spc="-10" dirty="0"/>
              <a:t> </a:t>
            </a:r>
            <a:r>
              <a:rPr dirty="0"/>
              <a:t>Press</a:t>
            </a:r>
            <a:r>
              <a:rPr spc="-25" dirty="0"/>
              <a:t> </a:t>
            </a:r>
            <a:r>
              <a:rPr dirty="0"/>
              <a:t>2021.</a:t>
            </a:r>
            <a:r>
              <a:rPr spc="-25" dirty="0"/>
              <a:t> </a:t>
            </a:r>
            <a:r>
              <a:rPr dirty="0"/>
              <a:t>All</a:t>
            </a:r>
            <a:r>
              <a:rPr spc="-15" dirty="0"/>
              <a:t> </a:t>
            </a:r>
            <a:r>
              <a:rPr dirty="0"/>
              <a:t>rights</a:t>
            </a:r>
            <a:r>
              <a:rPr spc="-25" dirty="0"/>
              <a:t> </a:t>
            </a:r>
            <a:r>
              <a:rPr spc="-10" dirty="0"/>
              <a:t>reserved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CDD0952-C0C4-58F3-7405-C4530C98A721}"/>
              </a:ext>
            </a:extLst>
          </p:cNvPr>
          <p:cNvSpPr txBox="1"/>
          <p:nvPr/>
        </p:nvSpPr>
        <p:spPr>
          <a:xfrm>
            <a:off x="3048000" y="2555847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CDBDE53-D4CE-C2DF-658A-4B255743AD06}"/>
              </a:ext>
            </a:extLst>
          </p:cNvPr>
          <p:cNvSpPr txBox="1"/>
          <p:nvPr/>
        </p:nvSpPr>
        <p:spPr>
          <a:xfrm>
            <a:off x="1143000" y="1905000"/>
            <a:ext cx="67056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Quickly compares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many variables at once</a:t>
            </a:r>
          </a:p>
          <a:p>
            <a:pPr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Helps identify: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Correlation (positive/negative)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Clusters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Outliers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Redundant variables</a:t>
            </a:r>
            <a:endParaRPr lang="en-IN" sz="2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14229DA-795B-816C-E944-12AC016EAF8C}"/>
              </a:ext>
            </a:extLst>
          </p:cNvPr>
          <p:cNvSpPr txBox="1"/>
          <p:nvPr/>
        </p:nvSpPr>
        <p:spPr>
          <a:xfrm>
            <a:off x="988251" y="4326050"/>
            <a:ext cx="10215498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Pairplot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a multivariate data visualization technique that displays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pairwise scatter plots of variables in a matrix form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Pairplot allows us to compare every variable with every other variable in one view.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5064077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object 2"/>
              <p:cNvSpPr txBox="1"/>
              <p:nvPr/>
            </p:nvSpPr>
            <p:spPr>
              <a:xfrm>
                <a:off x="1233694" y="1694409"/>
                <a:ext cx="9739106" cy="4403000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r>
                  <a:rPr lang="en-I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</a:t>
                </a:r>
                <a:r>
                  <a:rPr lang="en-IN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multivariate problems</a:t>
                </a:r>
                <a:r>
                  <a:rPr lang="en-I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we often have </a:t>
                </a:r>
                <a:r>
                  <a:rPr lang="en-IN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many variables at the same time</a:t>
                </a:r>
                <a:br>
                  <a:rPr lang="en-I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I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(for example: </a:t>
                </a:r>
                <a14:m>
                  <m:oMath xmlns:m="http://schemas.openxmlformats.org/officeDocument/2006/math">
                    <m:r>
                      <a:rPr lang="en-IN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sz="2400">
                        <a:latin typeface="Cambria Math" panose="02040503050406030204" pitchFamily="18" charset="0"/>
                      </a:rPr>
                      <m:t>,</m:t>
                    </m:r>
                    <m:r>
                      <a:rPr lang="en-IN" sz="2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IN" sz="2400">
                        <a:latin typeface="Cambria Math" panose="02040503050406030204" pitchFamily="18" charset="0"/>
                      </a:rPr>
                      <m:t>,</m:t>
                    </m:r>
                    <m:r>
                      <a:rPr lang="en-IN" sz="2400" i="1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I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</a:p>
              <a:p>
                <a:br>
                  <a:rPr lang="en-I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I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 find their values, we must solve </a:t>
                </a:r>
                <a:r>
                  <a:rPr lang="en-IN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system of linear equations</a:t>
                </a:r>
                <a:r>
                  <a:rPr lang="en-I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en-IN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Example: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ar-AE" sz="2400" i="1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ar-AE" sz="240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ar-AE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ar-AE" sz="240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ar-AE" sz="24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e>
                            <m:r>
                              <a:rPr lang="ar-AE" sz="240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ar-AE" sz="2400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mr>
                        <m:mr>
                          <m:e>
                            <m:r>
                              <a:rPr lang="ar-AE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ar-AE" sz="240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ar-AE" sz="24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e>
                            <m:r>
                              <a:rPr lang="ar-AE" sz="240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ar-AE" sz="240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mr>
                      </m:m>
                    </m:oMath>
                  </m:oMathPara>
                </a14:m>
                <a:endParaRPr lang="ar-AE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I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 cannot easily solve this by simple substitution when equations become large.</a:t>
                </a:r>
                <a:br>
                  <a:rPr lang="en-I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I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 we use a systematic method called:</a:t>
                </a:r>
              </a:p>
              <a:p>
                <a:r>
                  <a:rPr lang="en-IN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Gaussian Elimination</a:t>
                </a:r>
              </a:p>
              <a:p>
                <a:r>
                  <a:rPr lang="en-IN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Matrix Decomposition</a:t>
                </a:r>
              </a:p>
            </p:txBody>
          </p:sp>
        </mc:Choice>
        <mc:Fallback xmlns="">
          <p:sp>
            <p:nvSpPr>
              <p:cNvPr id="2" name="object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3694" y="1694409"/>
                <a:ext cx="9739106" cy="4403000"/>
              </a:xfrm>
              <a:prstGeom prst="rect">
                <a:avLst/>
              </a:prstGeom>
              <a:blipFill>
                <a:blip r:embed="rId2"/>
                <a:stretch>
                  <a:fillRect l="-1877" t="-1801" b="-332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64463" y="688848"/>
            <a:ext cx="10922635" cy="86423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5875" rIns="0" bIns="0" rtlCol="0">
            <a:spAutoFit/>
          </a:bodyPr>
          <a:lstStyle/>
          <a:p>
            <a:pPr marL="800735">
              <a:lnSpc>
                <a:spcPct val="100000"/>
              </a:lnSpc>
              <a:spcBef>
                <a:spcPts val="125"/>
              </a:spcBef>
            </a:pPr>
            <a:r>
              <a:rPr spc="-10" dirty="0"/>
              <a:t>Multivariate</a:t>
            </a:r>
            <a:r>
              <a:rPr spc="-180" dirty="0"/>
              <a:t> </a:t>
            </a:r>
            <a:r>
              <a:rPr dirty="0"/>
              <a:t>Essential</a:t>
            </a:r>
            <a:r>
              <a:rPr spc="-165" dirty="0"/>
              <a:t> </a:t>
            </a:r>
            <a:r>
              <a:rPr spc="-10" dirty="0"/>
              <a:t>Mathematics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30"/>
              </a:lnSpc>
            </a:pPr>
            <a:r>
              <a:rPr dirty="0"/>
              <a:t>©</a:t>
            </a:r>
            <a:r>
              <a:rPr spc="-25" dirty="0"/>
              <a:t> </a:t>
            </a:r>
            <a:r>
              <a:rPr spc="-10" dirty="0"/>
              <a:t>Oxford</a:t>
            </a:r>
            <a:r>
              <a:rPr spc="-45" dirty="0"/>
              <a:t> </a:t>
            </a:r>
            <a:r>
              <a:rPr dirty="0"/>
              <a:t>University</a:t>
            </a:r>
            <a:r>
              <a:rPr spc="-10" dirty="0"/>
              <a:t> </a:t>
            </a:r>
            <a:r>
              <a:rPr dirty="0"/>
              <a:t>Press</a:t>
            </a:r>
            <a:r>
              <a:rPr spc="-25" dirty="0"/>
              <a:t> </a:t>
            </a:r>
            <a:r>
              <a:rPr dirty="0"/>
              <a:t>2021.</a:t>
            </a:r>
            <a:r>
              <a:rPr spc="-25" dirty="0"/>
              <a:t> </a:t>
            </a:r>
            <a:r>
              <a:rPr dirty="0"/>
              <a:t>All</a:t>
            </a:r>
            <a:r>
              <a:rPr spc="-15" dirty="0"/>
              <a:t> </a:t>
            </a:r>
            <a:r>
              <a:rPr dirty="0"/>
              <a:t>rights</a:t>
            </a:r>
            <a:r>
              <a:rPr spc="-25" dirty="0"/>
              <a:t> </a:t>
            </a:r>
            <a:r>
              <a:rPr spc="-10" dirty="0"/>
              <a:t>reserved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E4D45F-FBCD-75F8-5744-DF6A1452D5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4A2E3303-D1AE-D1E3-B025-A83591953772}"/>
              </a:ext>
            </a:extLst>
          </p:cNvPr>
          <p:cNvSpPr txBox="1"/>
          <p:nvPr/>
        </p:nvSpPr>
        <p:spPr>
          <a:xfrm>
            <a:off x="1233694" y="1694409"/>
            <a:ext cx="9434306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4965" algn="l"/>
              </a:tabLst>
            </a:pPr>
            <a:r>
              <a:rPr sz="1450" spc="-25" dirty="0">
                <a:solidFill>
                  <a:srgbClr val="92278F"/>
                </a:solidFill>
                <a:latin typeface="Verdana"/>
                <a:cs typeface="Verdana"/>
              </a:rPr>
              <a:t>1.</a:t>
            </a:r>
            <a:r>
              <a:rPr sz="1450" dirty="0">
                <a:solidFill>
                  <a:srgbClr val="92278F"/>
                </a:solidFill>
                <a:latin typeface="Verdana"/>
                <a:cs typeface="Verdana"/>
              </a:rPr>
              <a:t>	</a:t>
            </a:r>
            <a:r>
              <a:rPr sz="1800" b="1" spc="-105" dirty="0">
                <a:solidFill>
                  <a:schemeClr val="tx1"/>
                </a:solidFill>
                <a:latin typeface="Verdana"/>
                <a:cs typeface="Verdana"/>
              </a:rPr>
              <a:t>GAUSSIAN</a:t>
            </a:r>
            <a:r>
              <a:rPr sz="1800" b="1" spc="-110" dirty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sz="1800" b="1" spc="-120" dirty="0">
                <a:solidFill>
                  <a:schemeClr val="tx1"/>
                </a:solidFill>
                <a:latin typeface="Verdana"/>
                <a:cs typeface="Verdana"/>
              </a:rPr>
              <a:t>ELIMINATION</a:t>
            </a:r>
            <a:r>
              <a:rPr lang="en-IN" sz="1800" b="1" spc="-120" dirty="0">
                <a:solidFill>
                  <a:schemeClr val="tx1"/>
                </a:solidFill>
                <a:latin typeface="Verdana"/>
                <a:cs typeface="Verdana"/>
              </a:rPr>
              <a:t>:- </a:t>
            </a:r>
            <a:r>
              <a:rPr lang="en-US" dirty="0"/>
              <a:t>Gaussian Elimination is a step-by-step method used to solve multiple linear equations by converting them into a simpler form.</a:t>
            </a:r>
            <a:endParaRPr sz="1800" dirty="0">
              <a:solidFill>
                <a:schemeClr val="tx1"/>
              </a:solidFill>
              <a:latin typeface="Verdana"/>
              <a:cs typeface="Verdana"/>
            </a:endParaRP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1EEE61AD-C303-326C-0772-5B4F90226D9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64463" y="688848"/>
            <a:ext cx="10922635" cy="86423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5875" rIns="0" bIns="0" rtlCol="0">
            <a:spAutoFit/>
          </a:bodyPr>
          <a:lstStyle/>
          <a:p>
            <a:pPr marL="800735">
              <a:lnSpc>
                <a:spcPct val="100000"/>
              </a:lnSpc>
              <a:spcBef>
                <a:spcPts val="125"/>
              </a:spcBef>
            </a:pPr>
            <a:r>
              <a:rPr spc="-10" dirty="0"/>
              <a:t>Multivariate</a:t>
            </a:r>
            <a:r>
              <a:rPr spc="-180" dirty="0"/>
              <a:t> </a:t>
            </a:r>
            <a:r>
              <a:rPr dirty="0"/>
              <a:t>Essential</a:t>
            </a:r>
            <a:r>
              <a:rPr spc="-165" dirty="0"/>
              <a:t> </a:t>
            </a:r>
            <a:r>
              <a:rPr spc="-10" dirty="0"/>
              <a:t>Mathematics</a:t>
            </a:r>
          </a:p>
        </p:txBody>
      </p:sp>
      <p:pic>
        <p:nvPicPr>
          <p:cNvPr id="4" name="object 4">
            <a:extLst>
              <a:ext uri="{FF2B5EF4-FFF2-40B4-BE49-F238E27FC236}">
                <a16:creationId xmlns:a16="http://schemas.microsoft.com/office/drawing/2014/main" id="{AE3ED04E-6D52-1FF0-4B77-6408B5800D75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57756" y="2366462"/>
            <a:ext cx="8876843" cy="2460015"/>
          </a:xfrm>
          <a:prstGeom prst="rect">
            <a:avLst/>
          </a:prstGeom>
        </p:spPr>
      </p:pic>
      <p:sp>
        <p:nvSpPr>
          <p:cNvPr id="5" name="object 5">
            <a:extLst>
              <a:ext uri="{FF2B5EF4-FFF2-40B4-BE49-F238E27FC236}">
                <a16:creationId xmlns:a16="http://schemas.microsoft.com/office/drawing/2014/main" id="{99DAFAD1-BD2D-1EEA-5685-235C4F860ABE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30"/>
              </a:lnSpc>
            </a:pPr>
            <a:r>
              <a:rPr dirty="0"/>
              <a:t>©</a:t>
            </a:r>
            <a:r>
              <a:rPr spc="-25" dirty="0"/>
              <a:t> </a:t>
            </a:r>
            <a:r>
              <a:rPr spc="-10" dirty="0"/>
              <a:t>Oxford</a:t>
            </a:r>
            <a:r>
              <a:rPr spc="-45" dirty="0"/>
              <a:t> </a:t>
            </a:r>
            <a:r>
              <a:rPr dirty="0"/>
              <a:t>University</a:t>
            </a:r>
            <a:r>
              <a:rPr spc="-10" dirty="0"/>
              <a:t> </a:t>
            </a:r>
            <a:r>
              <a:rPr dirty="0"/>
              <a:t>Press</a:t>
            </a:r>
            <a:r>
              <a:rPr spc="-25" dirty="0"/>
              <a:t> </a:t>
            </a:r>
            <a:r>
              <a:rPr dirty="0"/>
              <a:t>2021.</a:t>
            </a:r>
            <a:r>
              <a:rPr spc="-25" dirty="0"/>
              <a:t> </a:t>
            </a:r>
            <a:r>
              <a:rPr dirty="0"/>
              <a:t>All</a:t>
            </a:r>
            <a:r>
              <a:rPr spc="-15" dirty="0"/>
              <a:t> </a:t>
            </a:r>
            <a:r>
              <a:rPr dirty="0"/>
              <a:t>rights</a:t>
            </a:r>
            <a:r>
              <a:rPr spc="-25" dirty="0"/>
              <a:t> </a:t>
            </a:r>
            <a:r>
              <a:rPr spc="-10" dirty="0"/>
              <a:t>reserved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2760F0F-CA20-4A89-E341-A26DCADEBB04}"/>
                  </a:ext>
                </a:extLst>
              </p:cNvPr>
              <p:cNvSpPr txBox="1"/>
              <p:nvPr/>
            </p:nvSpPr>
            <p:spPr>
              <a:xfrm>
                <a:off x="5258178" y="4848723"/>
                <a:ext cx="6096000" cy="10772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buNone/>
                </a:pPr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idea:</a:t>
                </a:r>
                <a:b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 slowly transform the equations until we get something very easy like:</a:t>
                </a:r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i="0">
                          <a:latin typeface="Cambria Math" panose="02040503050406030204" pitchFamily="18" charset="0"/>
                        </a:rPr>
                        <m:t>=2, 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i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2760F0F-CA20-4A89-E341-A26DCADEBB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8178" y="4848723"/>
                <a:ext cx="6096000" cy="1077218"/>
              </a:xfrm>
              <a:prstGeom prst="rect">
                <a:avLst/>
              </a:prstGeom>
              <a:blipFill>
                <a:blip r:embed="rId3"/>
                <a:stretch>
                  <a:fillRect l="-600" t="-1695" b="-113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70822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66800" y="1553083"/>
            <a:ext cx="3808474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4965" algn="l"/>
              </a:tabLst>
            </a:pPr>
            <a:r>
              <a:rPr sz="1800" b="1" spc="-105" dirty="0">
                <a:solidFill>
                  <a:schemeClr val="tx1"/>
                </a:solidFill>
                <a:latin typeface="Verdana"/>
                <a:cs typeface="Verdana"/>
              </a:rPr>
              <a:t>GAUSSIAN</a:t>
            </a:r>
            <a:r>
              <a:rPr sz="1800" b="1" spc="-110" dirty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sz="1800" b="1" spc="-120" dirty="0">
                <a:solidFill>
                  <a:schemeClr val="tx1"/>
                </a:solidFill>
                <a:latin typeface="Verdana"/>
                <a:cs typeface="Verdana"/>
              </a:rPr>
              <a:t>ELIMINATION</a:t>
            </a:r>
            <a:endParaRPr sz="1800" b="1" dirty="0">
              <a:solidFill>
                <a:schemeClr val="tx1"/>
              </a:solidFill>
              <a:latin typeface="Verdana"/>
              <a:cs typeface="Verdan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64463" y="688848"/>
            <a:ext cx="10922635" cy="86423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5875" rIns="0" bIns="0" rtlCol="0">
            <a:spAutoFit/>
          </a:bodyPr>
          <a:lstStyle/>
          <a:p>
            <a:pPr marL="800735">
              <a:lnSpc>
                <a:spcPct val="100000"/>
              </a:lnSpc>
              <a:spcBef>
                <a:spcPts val="125"/>
              </a:spcBef>
            </a:pPr>
            <a:r>
              <a:rPr spc="-10" dirty="0"/>
              <a:t>Multivariate</a:t>
            </a:r>
            <a:r>
              <a:rPr spc="-180" dirty="0"/>
              <a:t> </a:t>
            </a:r>
            <a:r>
              <a:rPr dirty="0"/>
              <a:t>Essential</a:t>
            </a:r>
            <a:r>
              <a:rPr spc="-165" dirty="0"/>
              <a:t> </a:t>
            </a:r>
            <a:r>
              <a:rPr spc="-10" dirty="0"/>
              <a:t>Mathematics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41320" y="2077211"/>
            <a:ext cx="6669024" cy="4171097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30"/>
              </a:lnSpc>
            </a:pPr>
            <a:r>
              <a:rPr dirty="0"/>
              <a:t>©</a:t>
            </a:r>
            <a:r>
              <a:rPr spc="-25" dirty="0"/>
              <a:t> </a:t>
            </a:r>
            <a:r>
              <a:rPr spc="-10" dirty="0"/>
              <a:t>Oxford</a:t>
            </a:r>
            <a:r>
              <a:rPr spc="-45" dirty="0"/>
              <a:t> </a:t>
            </a:r>
            <a:r>
              <a:rPr dirty="0"/>
              <a:t>University</a:t>
            </a:r>
            <a:r>
              <a:rPr spc="-10" dirty="0"/>
              <a:t> </a:t>
            </a:r>
            <a:r>
              <a:rPr dirty="0"/>
              <a:t>Press</a:t>
            </a:r>
            <a:r>
              <a:rPr spc="-25" dirty="0"/>
              <a:t> </a:t>
            </a:r>
            <a:r>
              <a:rPr dirty="0"/>
              <a:t>2021.</a:t>
            </a:r>
            <a:r>
              <a:rPr spc="-25" dirty="0"/>
              <a:t> </a:t>
            </a:r>
            <a:r>
              <a:rPr dirty="0"/>
              <a:t>All</a:t>
            </a:r>
            <a:r>
              <a:rPr spc="-15" dirty="0"/>
              <a:t> </a:t>
            </a:r>
            <a:r>
              <a:rPr dirty="0"/>
              <a:t>rights</a:t>
            </a:r>
            <a:r>
              <a:rPr spc="-25" dirty="0"/>
              <a:t> </a:t>
            </a:r>
            <a:r>
              <a:rPr spc="-10" dirty="0"/>
              <a:t>reserved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33694" y="1694409"/>
            <a:ext cx="9662906" cy="279563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just"/>
            <a:r>
              <a:rPr lang="en-IN" sz="1450" spc="-25" dirty="0">
                <a:solidFill>
                  <a:schemeClr val="tx1"/>
                </a:solidFill>
                <a:latin typeface="Verdana"/>
                <a:cs typeface="Verdana"/>
              </a:rPr>
              <a:t>2</a:t>
            </a:r>
            <a:r>
              <a:rPr lang="en-IN" sz="1450" b="1" spc="-25" dirty="0">
                <a:solidFill>
                  <a:schemeClr val="tx1"/>
                </a:solidFill>
                <a:latin typeface="Verdana"/>
                <a:cs typeface="Verdana"/>
              </a:rPr>
              <a:t>. </a:t>
            </a:r>
            <a:r>
              <a:rPr sz="1800" b="1" spc="-14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MATRIX</a:t>
            </a:r>
            <a:r>
              <a:rPr sz="1800" b="1" spc="-10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6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DECOMPOSITION</a:t>
            </a:r>
            <a:r>
              <a:rPr lang="en-IN" sz="1800" b="1" spc="-6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:-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 Gaussian Elimination, the next concept is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Matrix Decomposition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multivariate mathematics (and Machine Learning), instead of solving equations again and again, we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break a complex matrix into simpler matrices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This process is called: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Matrix Decomposition</a:t>
            </a:r>
          </a:p>
          <a:p>
            <a:pPr algn="just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Matrix decomposition means splitting a matrix into smaller, easier matrices so calculations become faster and simpler.</a:t>
            </a:r>
          </a:p>
          <a:p>
            <a:pPr algn="just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4965" algn="l"/>
              </a:tabLst>
            </a:pPr>
            <a:endParaRPr sz="1800" b="1" dirty="0">
              <a:solidFill>
                <a:schemeClr val="tx1"/>
              </a:solidFill>
              <a:latin typeface="Verdana"/>
              <a:cs typeface="Verdan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64463" y="688848"/>
            <a:ext cx="10922635" cy="86423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5875" rIns="0" bIns="0" rtlCol="0">
            <a:spAutoFit/>
          </a:bodyPr>
          <a:lstStyle/>
          <a:p>
            <a:pPr marL="800735">
              <a:lnSpc>
                <a:spcPct val="100000"/>
              </a:lnSpc>
              <a:spcBef>
                <a:spcPts val="125"/>
              </a:spcBef>
            </a:pPr>
            <a:r>
              <a:rPr spc="-10" dirty="0"/>
              <a:t>Multivariate</a:t>
            </a:r>
            <a:r>
              <a:rPr spc="-180" dirty="0"/>
              <a:t> </a:t>
            </a:r>
            <a:r>
              <a:rPr dirty="0"/>
              <a:t>Essential</a:t>
            </a:r>
            <a:r>
              <a:rPr spc="-165" dirty="0"/>
              <a:t> </a:t>
            </a:r>
            <a:r>
              <a:rPr spc="-10" dirty="0"/>
              <a:t>Mathematics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55603" y="3793172"/>
            <a:ext cx="6419087" cy="1676400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30"/>
              </a:lnSpc>
            </a:pPr>
            <a:r>
              <a:rPr dirty="0"/>
              <a:t>©</a:t>
            </a:r>
            <a:r>
              <a:rPr spc="-25" dirty="0"/>
              <a:t> </a:t>
            </a:r>
            <a:r>
              <a:rPr spc="-10" dirty="0"/>
              <a:t>Oxford</a:t>
            </a:r>
            <a:r>
              <a:rPr spc="-45" dirty="0"/>
              <a:t> </a:t>
            </a:r>
            <a:r>
              <a:rPr dirty="0"/>
              <a:t>University</a:t>
            </a:r>
            <a:r>
              <a:rPr spc="-10" dirty="0"/>
              <a:t> </a:t>
            </a:r>
            <a:r>
              <a:rPr dirty="0"/>
              <a:t>Press</a:t>
            </a:r>
            <a:r>
              <a:rPr spc="-25" dirty="0"/>
              <a:t> </a:t>
            </a:r>
            <a:r>
              <a:rPr dirty="0"/>
              <a:t>2021.</a:t>
            </a:r>
            <a:r>
              <a:rPr spc="-25" dirty="0"/>
              <a:t> </a:t>
            </a:r>
            <a:r>
              <a:rPr dirty="0"/>
              <a:t>All</a:t>
            </a:r>
            <a:r>
              <a:rPr spc="-15" dirty="0"/>
              <a:t> </a:t>
            </a:r>
            <a:r>
              <a:rPr dirty="0"/>
              <a:t>rights</a:t>
            </a:r>
            <a:r>
              <a:rPr spc="-25" dirty="0"/>
              <a:t> </a:t>
            </a:r>
            <a:r>
              <a:rPr spc="-10" dirty="0"/>
              <a:t>reserved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33694" y="1694409"/>
            <a:ext cx="31451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4965" algn="l"/>
              </a:tabLst>
            </a:pPr>
            <a:r>
              <a:rPr sz="1800" b="1" spc="-140" dirty="0">
                <a:solidFill>
                  <a:schemeClr val="tx1"/>
                </a:solidFill>
                <a:latin typeface="Verdana"/>
                <a:cs typeface="Verdana"/>
              </a:rPr>
              <a:t>MATRIX</a:t>
            </a:r>
            <a:r>
              <a:rPr sz="1800" b="1" spc="-105" dirty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sz="1800" b="1" spc="-60" dirty="0">
                <a:solidFill>
                  <a:schemeClr val="tx1"/>
                </a:solidFill>
                <a:latin typeface="Verdana"/>
                <a:cs typeface="Verdana"/>
              </a:rPr>
              <a:t>DECOMPOSITION</a:t>
            </a:r>
            <a:endParaRPr sz="1800" b="1" dirty="0">
              <a:solidFill>
                <a:schemeClr val="tx1"/>
              </a:solidFill>
              <a:latin typeface="Verdana"/>
              <a:cs typeface="Verdan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64463" y="688848"/>
            <a:ext cx="10922635" cy="86423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5875" rIns="0" bIns="0" rtlCol="0">
            <a:spAutoFit/>
          </a:bodyPr>
          <a:lstStyle/>
          <a:p>
            <a:pPr marL="800735">
              <a:lnSpc>
                <a:spcPct val="100000"/>
              </a:lnSpc>
              <a:spcBef>
                <a:spcPts val="125"/>
              </a:spcBef>
            </a:pPr>
            <a:r>
              <a:rPr spc="-10" dirty="0"/>
              <a:t>Multivariate</a:t>
            </a:r>
            <a:r>
              <a:rPr spc="-180" dirty="0"/>
              <a:t> </a:t>
            </a:r>
            <a:r>
              <a:rPr dirty="0"/>
              <a:t>Essential</a:t>
            </a:r>
            <a:r>
              <a:rPr spc="-165" dirty="0"/>
              <a:t> </a:t>
            </a:r>
            <a:r>
              <a:rPr spc="-10" dirty="0"/>
              <a:t>Mathematics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4463" y="2119413"/>
            <a:ext cx="6598869" cy="3824892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30"/>
              </a:lnSpc>
            </a:pPr>
            <a:r>
              <a:rPr dirty="0"/>
              <a:t>©</a:t>
            </a:r>
            <a:r>
              <a:rPr spc="-25" dirty="0"/>
              <a:t> </a:t>
            </a:r>
            <a:r>
              <a:rPr spc="-10" dirty="0"/>
              <a:t>Oxford</a:t>
            </a:r>
            <a:r>
              <a:rPr spc="-45" dirty="0"/>
              <a:t> </a:t>
            </a:r>
            <a:r>
              <a:rPr dirty="0"/>
              <a:t>University</a:t>
            </a:r>
            <a:r>
              <a:rPr spc="-10" dirty="0"/>
              <a:t> </a:t>
            </a:r>
            <a:r>
              <a:rPr dirty="0"/>
              <a:t>Press</a:t>
            </a:r>
            <a:r>
              <a:rPr spc="-25" dirty="0"/>
              <a:t> </a:t>
            </a:r>
            <a:r>
              <a:rPr dirty="0"/>
              <a:t>2021.</a:t>
            </a:r>
            <a:r>
              <a:rPr spc="-25" dirty="0"/>
              <a:t> </a:t>
            </a:r>
            <a:r>
              <a:rPr dirty="0"/>
              <a:t>All</a:t>
            </a:r>
            <a:r>
              <a:rPr spc="-15" dirty="0"/>
              <a:t> </a:t>
            </a:r>
            <a:r>
              <a:rPr dirty="0"/>
              <a:t>rights</a:t>
            </a:r>
            <a:r>
              <a:rPr spc="-25" dirty="0"/>
              <a:t> </a:t>
            </a:r>
            <a:r>
              <a:rPr spc="-10" dirty="0"/>
              <a:t>reserved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A19708B-6902-95C5-AAA6-7290C0FBBDF2}"/>
              </a:ext>
            </a:extLst>
          </p:cNvPr>
          <p:cNvSpPr txBox="1"/>
          <p:nvPr/>
        </p:nvSpPr>
        <p:spPr>
          <a:xfrm>
            <a:off x="7338425" y="2277533"/>
            <a:ext cx="426872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Because while we perform Gaussian elimination on </a:t>
            </a:r>
            <a:r>
              <a:rPr lang="en-US" b="1" dirty="0"/>
              <a:t>A</a:t>
            </a:r>
            <a:r>
              <a:rPr lang="en-US" dirty="0"/>
              <a:t>, the operations performed are stored in the identity matrix.</a:t>
            </a:r>
            <a:br>
              <a:rPr lang="en-US" dirty="0"/>
            </a:br>
            <a:r>
              <a:rPr lang="en-US" dirty="0"/>
              <a:t>That stored information becomes </a:t>
            </a:r>
            <a:r>
              <a:rPr lang="en-US" b="1" dirty="0"/>
              <a:t>L</a:t>
            </a:r>
            <a:r>
              <a:rPr lang="en-US" dirty="0"/>
              <a:t>, and the simplified matrix becomes </a:t>
            </a:r>
            <a:r>
              <a:rPr lang="en-US" b="1" dirty="0"/>
              <a:t>U</a:t>
            </a:r>
            <a:r>
              <a:rPr lang="en-US" dirty="0"/>
              <a:t>.</a:t>
            </a:r>
            <a:endParaRPr lang="en-IN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D0F777-10E5-4102-C172-A7786F384722}"/>
              </a:ext>
            </a:extLst>
          </p:cNvPr>
          <p:cNvSpPr txBox="1"/>
          <p:nvPr/>
        </p:nvSpPr>
        <p:spPr>
          <a:xfrm>
            <a:off x="8306178" y="4158853"/>
            <a:ext cx="3554758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In LU decomposition, Gaussian elimination is applied to a matrix A to convert it into an upper triangular matrix U, while the elimination factors form the lower triangular matrix L such that A = LU.</a:t>
            </a:r>
            <a:endParaRPr lang="en-IN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4400" y="1752601"/>
            <a:ext cx="998220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4965" algn="l"/>
              </a:tabLst>
            </a:pPr>
            <a:r>
              <a:rPr sz="1450" spc="-25" dirty="0">
                <a:solidFill>
                  <a:schemeClr val="tx1"/>
                </a:solidFill>
                <a:latin typeface="Verdana"/>
                <a:cs typeface="Verdana"/>
              </a:rPr>
              <a:t>1.</a:t>
            </a:r>
            <a:r>
              <a:rPr lang="en-IN" sz="1450" spc="-25" dirty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lang="en-IN" sz="2000" spc="-220" dirty="0">
                <a:solidFill>
                  <a:schemeClr val="tx1"/>
                </a:solidFill>
                <a:latin typeface="Verdana"/>
                <a:cs typeface="Verdana"/>
              </a:rPr>
              <a:t>Distribution </a:t>
            </a:r>
            <a:r>
              <a:rPr lang="en-US" sz="2000" spc="-220" dirty="0">
                <a:solidFill>
                  <a:schemeClr val="tx1"/>
                </a:solidFill>
                <a:latin typeface="Verdana"/>
                <a:cs typeface="Verdana"/>
              </a:rPr>
              <a:t>:-</a:t>
            </a:r>
            <a:r>
              <a:rPr lang="en-US" sz="2000" dirty="0"/>
              <a:t> which describe how values of a random variable are spread.</a:t>
            </a:r>
            <a:endParaRPr sz="2000" dirty="0">
              <a:solidFill>
                <a:schemeClr val="tx1"/>
              </a:solidFill>
              <a:latin typeface="Verdana"/>
              <a:cs typeface="Verdan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64463" y="688848"/>
            <a:ext cx="10922635" cy="86423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5875" rIns="0" bIns="0" rtlCol="0">
            <a:spAutoFit/>
          </a:bodyPr>
          <a:lstStyle/>
          <a:p>
            <a:pPr marL="800735">
              <a:lnSpc>
                <a:spcPct val="100000"/>
              </a:lnSpc>
              <a:spcBef>
                <a:spcPts val="125"/>
              </a:spcBef>
            </a:pPr>
            <a:r>
              <a:rPr spc="-10" dirty="0"/>
              <a:t>Multivariate</a:t>
            </a:r>
            <a:r>
              <a:rPr spc="-180" dirty="0"/>
              <a:t> </a:t>
            </a:r>
            <a:r>
              <a:rPr dirty="0"/>
              <a:t>Essential</a:t>
            </a:r>
            <a:r>
              <a:rPr spc="-165" dirty="0"/>
              <a:t> </a:t>
            </a:r>
            <a:r>
              <a:rPr spc="-10" dirty="0"/>
              <a:t>Mathematics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2421" y="4598531"/>
            <a:ext cx="4590109" cy="1191607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01226" y="4602542"/>
            <a:ext cx="5602897" cy="1191607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30"/>
              </a:lnSpc>
            </a:pPr>
            <a:r>
              <a:rPr dirty="0"/>
              <a:t>©</a:t>
            </a:r>
            <a:r>
              <a:rPr spc="-25" dirty="0"/>
              <a:t> </a:t>
            </a:r>
            <a:r>
              <a:rPr spc="-10" dirty="0"/>
              <a:t>Oxford</a:t>
            </a:r>
            <a:r>
              <a:rPr spc="-45" dirty="0"/>
              <a:t> </a:t>
            </a:r>
            <a:r>
              <a:rPr dirty="0"/>
              <a:t>University</a:t>
            </a:r>
            <a:r>
              <a:rPr spc="-10" dirty="0"/>
              <a:t> </a:t>
            </a:r>
            <a:r>
              <a:rPr dirty="0"/>
              <a:t>Press</a:t>
            </a:r>
            <a:r>
              <a:rPr spc="-25" dirty="0"/>
              <a:t> </a:t>
            </a:r>
            <a:r>
              <a:rPr dirty="0"/>
              <a:t>2021.</a:t>
            </a:r>
            <a:r>
              <a:rPr spc="-25" dirty="0"/>
              <a:t> </a:t>
            </a:r>
            <a:r>
              <a:rPr dirty="0"/>
              <a:t>All</a:t>
            </a:r>
            <a:r>
              <a:rPr spc="-15" dirty="0"/>
              <a:t> </a:t>
            </a:r>
            <a:r>
              <a:rPr dirty="0"/>
              <a:t>rights</a:t>
            </a:r>
            <a:r>
              <a:rPr spc="-25" dirty="0"/>
              <a:t> </a:t>
            </a:r>
            <a:r>
              <a:rPr spc="-10" dirty="0"/>
              <a:t>reserved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9546133-40DA-09F1-91FE-5CD629BC3DF6}"/>
              </a:ext>
            </a:extLst>
          </p:cNvPr>
          <p:cNvSpPr txBox="1"/>
          <p:nvPr/>
        </p:nvSpPr>
        <p:spPr>
          <a:xfrm>
            <a:off x="1143000" y="2325111"/>
            <a:ext cx="87630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400" dirty="0">
                <a:solidFill>
                  <a:schemeClr val="tx1"/>
                </a:solidFill>
              </a:rPr>
              <a:t>A </a:t>
            </a:r>
            <a:r>
              <a:rPr lang="en-US" sz="2400" b="1" dirty="0">
                <a:solidFill>
                  <a:schemeClr val="tx1"/>
                </a:solidFill>
              </a:rPr>
              <a:t>distribution</a:t>
            </a:r>
            <a:r>
              <a:rPr lang="en-US" sz="2400" dirty="0">
                <a:solidFill>
                  <a:schemeClr val="tx1"/>
                </a:solidFill>
              </a:rPr>
              <a:t> tells us: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What values a variable can take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How likely each value is</a:t>
            </a:r>
          </a:p>
          <a:p>
            <a:pPr>
              <a:buNone/>
            </a:pPr>
            <a:r>
              <a:rPr lang="en-US" sz="2400" dirty="0">
                <a:solidFill>
                  <a:schemeClr val="tx1"/>
                </a:solidFill>
              </a:rPr>
              <a:t> Distributions are the </a:t>
            </a:r>
            <a:r>
              <a:rPr lang="en-US" sz="2400" b="1" dirty="0">
                <a:solidFill>
                  <a:schemeClr val="tx1"/>
                </a:solidFill>
              </a:rPr>
              <a:t>foundation of statistics, ML, and data analysis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0600" y="1642860"/>
            <a:ext cx="6781800" cy="37446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Exponential Distribution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 continuous probability distribution commonly used to model 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waiting time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or 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 until an event occurs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/>
              <a:t>The </a:t>
            </a:r>
            <a:r>
              <a:rPr lang="en-US" sz="2400" b="1" dirty="0"/>
              <a:t>Exponential distribution</a:t>
            </a:r>
            <a:r>
              <a:rPr lang="en-US" sz="2400" dirty="0"/>
              <a:t> describes:</a:t>
            </a:r>
          </a:p>
          <a:p>
            <a:r>
              <a:rPr lang="en-US" sz="2400" dirty="0"/>
              <a:t>Time between events</a:t>
            </a:r>
          </a:p>
          <a:p>
            <a:r>
              <a:rPr lang="en-US" sz="2400" dirty="0"/>
              <a:t>Events that occur </a:t>
            </a:r>
            <a:r>
              <a:rPr lang="en-US" sz="2400" b="1" dirty="0"/>
              <a:t>randomly and independently</a:t>
            </a:r>
            <a:r>
              <a:rPr lang="en-US" sz="2400" dirty="0"/>
              <a:t> at a constant rate</a:t>
            </a:r>
          </a:p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v"/>
            </a:pPr>
            <a:r>
              <a:rPr lang="en-IN" sz="2400" b="1" dirty="0"/>
              <a:t>probability density function (PDF)</a:t>
            </a:r>
            <a:r>
              <a:rPr lang="en-IN" sz="2400" dirty="0"/>
              <a:t> 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64463" y="688848"/>
            <a:ext cx="10922635" cy="86423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5875" rIns="0" bIns="0" rtlCol="0">
            <a:spAutoFit/>
          </a:bodyPr>
          <a:lstStyle/>
          <a:p>
            <a:pPr marL="800735">
              <a:lnSpc>
                <a:spcPct val="100000"/>
              </a:lnSpc>
              <a:spcBef>
                <a:spcPts val="125"/>
              </a:spcBef>
            </a:pPr>
            <a:r>
              <a:rPr spc="-10" dirty="0"/>
              <a:t>Multivariate</a:t>
            </a:r>
            <a:r>
              <a:rPr spc="-180" dirty="0"/>
              <a:t> </a:t>
            </a:r>
            <a:r>
              <a:rPr dirty="0"/>
              <a:t>Essential</a:t>
            </a:r>
            <a:r>
              <a:rPr spc="-165" dirty="0"/>
              <a:t> </a:t>
            </a:r>
            <a:r>
              <a:rPr spc="-10" dirty="0"/>
              <a:t>Mathematics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92446" y="5039042"/>
            <a:ext cx="4778108" cy="690345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30"/>
              </a:lnSpc>
            </a:pPr>
            <a:r>
              <a:rPr dirty="0"/>
              <a:t>©</a:t>
            </a:r>
            <a:r>
              <a:rPr spc="-25" dirty="0"/>
              <a:t> </a:t>
            </a:r>
            <a:r>
              <a:rPr spc="-10" dirty="0"/>
              <a:t>Oxford</a:t>
            </a:r>
            <a:r>
              <a:rPr spc="-45" dirty="0"/>
              <a:t> </a:t>
            </a:r>
            <a:r>
              <a:rPr dirty="0"/>
              <a:t>University</a:t>
            </a:r>
            <a:r>
              <a:rPr spc="-10" dirty="0"/>
              <a:t> </a:t>
            </a:r>
            <a:r>
              <a:rPr dirty="0"/>
              <a:t>Press</a:t>
            </a:r>
            <a:r>
              <a:rPr spc="-25" dirty="0"/>
              <a:t> </a:t>
            </a:r>
            <a:r>
              <a:rPr dirty="0"/>
              <a:t>2021.</a:t>
            </a:r>
            <a:r>
              <a:rPr spc="-25" dirty="0"/>
              <a:t> </a:t>
            </a:r>
            <a:r>
              <a:rPr dirty="0"/>
              <a:t>All</a:t>
            </a:r>
            <a:r>
              <a:rPr spc="-15" dirty="0"/>
              <a:t> </a:t>
            </a:r>
            <a:r>
              <a:rPr dirty="0"/>
              <a:t>rights</a:t>
            </a:r>
            <a:r>
              <a:rPr spc="-25" dirty="0"/>
              <a:t> </a:t>
            </a:r>
            <a:r>
              <a:rPr spc="-10" dirty="0"/>
              <a:t>reserved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4517C0-2577-58BD-192B-1D5F8C3E1CFD}"/>
              </a:ext>
            </a:extLst>
          </p:cNvPr>
          <p:cNvSpPr txBox="1"/>
          <p:nvPr/>
        </p:nvSpPr>
        <p:spPr>
          <a:xfrm>
            <a:off x="8306178" y="1981200"/>
            <a:ext cx="343090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is widely used in: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Reliability engineering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Network traffic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Queueing systems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Machine learning (event modeling)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031C752-2591-858E-83DC-52EEF7D169FA}"/>
                  </a:ext>
                </a:extLst>
              </p:cNvPr>
              <p:cNvSpPr txBox="1"/>
              <p:nvPr/>
            </p:nvSpPr>
            <p:spPr>
              <a:xfrm>
                <a:off x="7204512" y="4977013"/>
                <a:ext cx="4532570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/>
                  <a:t>x → waiting time (cannot be negative)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/>
                  <a:t>→ rate parameter (events per unit time)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/>
                  <a:t>→ base of natural logarithm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031C752-2591-858E-83DC-52EEF7D169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4512" y="4977013"/>
                <a:ext cx="4532570" cy="923330"/>
              </a:xfrm>
              <a:prstGeom prst="rect">
                <a:avLst/>
              </a:prstGeom>
              <a:blipFill>
                <a:blip r:embed="rId3"/>
                <a:stretch>
                  <a:fillRect l="-942" t="-3289" b="-921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33694" y="1694409"/>
            <a:ext cx="26041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95" dirty="0">
                <a:solidFill>
                  <a:schemeClr val="tx1"/>
                </a:solidFill>
                <a:latin typeface="Verdana"/>
                <a:cs typeface="Verdana"/>
              </a:rPr>
              <a:t>BINOMIAL</a:t>
            </a:r>
            <a:r>
              <a:rPr sz="1800" spc="-110" dirty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sz="1800" spc="-204" dirty="0">
                <a:solidFill>
                  <a:schemeClr val="tx1"/>
                </a:solidFill>
                <a:latin typeface="Verdana"/>
                <a:cs typeface="Verdana"/>
              </a:rPr>
              <a:t>DISTRIBUTION</a:t>
            </a:r>
            <a:endParaRPr sz="1800" dirty="0">
              <a:solidFill>
                <a:schemeClr val="tx1"/>
              </a:solidFill>
              <a:latin typeface="Verdana"/>
              <a:cs typeface="Verdan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64463" y="688848"/>
            <a:ext cx="10922635" cy="86423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5875" rIns="0" bIns="0" rtlCol="0">
            <a:spAutoFit/>
          </a:bodyPr>
          <a:lstStyle/>
          <a:p>
            <a:pPr marL="800735">
              <a:lnSpc>
                <a:spcPct val="100000"/>
              </a:lnSpc>
              <a:spcBef>
                <a:spcPts val="125"/>
              </a:spcBef>
            </a:pPr>
            <a:r>
              <a:rPr spc="-10" dirty="0"/>
              <a:t>Multivariate</a:t>
            </a:r>
            <a:r>
              <a:rPr spc="-180" dirty="0"/>
              <a:t> </a:t>
            </a:r>
            <a:r>
              <a:rPr dirty="0"/>
              <a:t>Essential</a:t>
            </a:r>
            <a:r>
              <a:rPr spc="-165" dirty="0"/>
              <a:t> </a:t>
            </a:r>
            <a:r>
              <a:rPr spc="-10" dirty="0"/>
              <a:t>Mathematics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28800" y="2577611"/>
            <a:ext cx="8984869" cy="2469159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30"/>
              </a:lnSpc>
            </a:pPr>
            <a:r>
              <a:rPr dirty="0"/>
              <a:t>©</a:t>
            </a:r>
            <a:r>
              <a:rPr spc="-25" dirty="0"/>
              <a:t> </a:t>
            </a:r>
            <a:r>
              <a:rPr spc="-10" dirty="0"/>
              <a:t>Oxford</a:t>
            </a:r>
            <a:r>
              <a:rPr spc="-45" dirty="0"/>
              <a:t> </a:t>
            </a:r>
            <a:r>
              <a:rPr dirty="0"/>
              <a:t>University</a:t>
            </a:r>
            <a:r>
              <a:rPr spc="-10" dirty="0"/>
              <a:t> </a:t>
            </a:r>
            <a:r>
              <a:rPr dirty="0"/>
              <a:t>Press</a:t>
            </a:r>
            <a:r>
              <a:rPr spc="-25" dirty="0"/>
              <a:t> </a:t>
            </a:r>
            <a:r>
              <a:rPr dirty="0"/>
              <a:t>2021.</a:t>
            </a:r>
            <a:r>
              <a:rPr spc="-25" dirty="0"/>
              <a:t> </a:t>
            </a:r>
            <a:r>
              <a:rPr dirty="0"/>
              <a:t>All</a:t>
            </a:r>
            <a:r>
              <a:rPr spc="-15" dirty="0"/>
              <a:t> </a:t>
            </a:r>
            <a:r>
              <a:rPr dirty="0"/>
              <a:t>rights</a:t>
            </a:r>
            <a:r>
              <a:rPr spc="-25" dirty="0"/>
              <a:t> </a:t>
            </a:r>
            <a:r>
              <a:rPr spc="-10" dirty="0"/>
              <a:t>reserved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6B5D2B-75DE-1CC7-E568-AC9010B611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77BADFC5-52AD-CBD1-01CA-7828E1E7C976}"/>
              </a:ext>
            </a:extLst>
          </p:cNvPr>
          <p:cNvSpPr txBox="1"/>
          <p:nvPr/>
        </p:nvSpPr>
        <p:spPr>
          <a:xfrm>
            <a:off x="914400" y="1828800"/>
            <a:ext cx="6919706" cy="46371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000" spc="-7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POISSON</a:t>
            </a:r>
            <a:r>
              <a:rPr lang="en-US" sz="2000" spc="-9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sz="2000" spc="-1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16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BERNOULLI</a:t>
            </a:r>
            <a:r>
              <a:rPr lang="en-US" sz="2000" spc="-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19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DISTRIBUTION</a:t>
            </a:r>
            <a:endParaRPr lang="en-US" sz="2000" b="1" u="sng" spc="-195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000" b="1" u="sng" spc="-16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BERNOULLI</a:t>
            </a:r>
            <a:r>
              <a:rPr lang="en-US" sz="2000" b="1" u="sng" spc="-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u="sng" spc="-19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DISTRIBUTION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en-US" sz="2000" b="1" u="sng" spc="-195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is the 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simplest probability distribution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Bernoulli distribution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models an experiment that has only 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two possible outcomes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Possible outcomes</a:t>
            </a:r>
          </a:p>
          <a:p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Success (1)</a:t>
            </a:r>
          </a:p>
          <a:p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Failure (0)</a:t>
            </a:r>
          </a:p>
          <a:p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Examples:</a:t>
            </a:r>
          </a:p>
          <a:p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Coin toss → Head or Tail</a:t>
            </a:r>
          </a:p>
          <a:p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Student pass/fail</a:t>
            </a:r>
          </a:p>
          <a:p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Email → spam or not spam</a:t>
            </a:r>
          </a:p>
          <a:p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Light bulb → working or not working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1800" dirty="0">
              <a:solidFill>
                <a:schemeClr val="tx1"/>
              </a:solidFill>
              <a:latin typeface="Verdana"/>
              <a:cs typeface="Verdana"/>
            </a:endParaRP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01893B1B-B6BF-3380-48E8-1103C9FAE8C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64463" y="688848"/>
            <a:ext cx="10922635" cy="86423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5875" rIns="0" bIns="0" rtlCol="0">
            <a:spAutoFit/>
          </a:bodyPr>
          <a:lstStyle/>
          <a:p>
            <a:pPr marL="800735">
              <a:lnSpc>
                <a:spcPct val="100000"/>
              </a:lnSpc>
              <a:spcBef>
                <a:spcPts val="125"/>
              </a:spcBef>
            </a:pPr>
            <a:r>
              <a:rPr spc="-10" dirty="0"/>
              <a:t>Multivariate</a:t>
            </a:r>
            <a:r>
              <a:rPr spc="-180" dirty="0"/>
              <a:t> </a:t>
            </a:r>
            <a:r>
              <a:rPr dirty="0"/>
              <a:t>Essential</a:t>
            </a:r>
            <a:r>
              <a:rPr spc="-165" dirty="0"/>
              <a:t> </a:t>
            </a:r>
            <a:r>
              <a:rPr spc="-10" dirty="0"/>
              <a:t>Mathematics</a:t>
            </a:r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FC978942-1CA6-2B85-72EF-2F03896B1690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30"/>
              </a:lnSpc>
            </a:pPr>
            <a:r>
              <a:rPr dirty="0"/>
              <a:t>©</a:t>
            </a:r>
            <a:r>
              <a:rPr spc="-25" dirty="0"/>
              <a:t> </a:t>
            </a:r>
            <a:r>
              <a:rPr spc="-10" dirty="0"/>
              <a:t>Oxford</a:t>
            </a:r>
            <a:r>
              <a:rPr spc="-45" dirty="0"/>
              <a:t> </a:t>
            </a:r>
            <a:r>
              <a:rPr dirty="0"/>
              <a:t>University</a:t>
            </a:r>
            <a:r>
              <a:rPr spc="-10" dirty="0"/>
              <a:t> </a:t>
            </a:r>
            <a:r>
              <a:rPr dirty="0"/>
              <a:t>Press</a:t>
            </a:r>
            <a:r>
              <a:rPr spc="-25" dirty="0"/>
              <a:t> </a:t>
            </a:r>
            <a:r>
              <a:rPr dirty="0"/>
              <a:t>2021.</a:t>
            </a:r>
            <a:r>
              <a:rPr spc="-25" dirty="0"/>
              <a:t> </a:t>
            </a:r>
            <a:r>
              <a:rPr dirty="0"/>
              <a:t>All</a:t>
            </a:r>
            <a:r>
              <a:rPr spc="-15" dirty="0"/>
              <a:t> </a:t>
            </a:r>
            <a:r>
              <a:rPr dirty="0"/>
              <a:t>rights</a:t>
            </a:r>
            <a:r>
              <a:rPr spc="-25" dirty="0"/>
              <a:t> </a:t>
            </a:r>
            <a:r>
              <a:rPr spc="-10" dirty="0"/>
              <a:t>reserved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5E5027-5ACD-C314-5A20-1C602F6C2276}"/>
              </a:ext>
            </a:extLst>
          </p:cNvPr>
          <p:cNvSpPr txBox="1"/>
          <p:nvPr/>
        </p:nvSpPr>
        <p:spPr>
          <a:xfrm>
            <a:off x="8686800" y="3124200"/>
            <a:ext cx="312382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b="1" dirty="0"/>
              <a:t>Where used in ML?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Binary classification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Spam detection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Disease prediction (infected/not infected)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Pass/fail prediction</a:t>
            </a:r>
          </a:p>
          <a:p>
            <a:pPr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👉 Logistic Regression is based on Bernoulli probability.</a:t>
            </a:r>
          </a:p>
        </p:txBody>
      </p:sp>
    </p:spTree>
    <p:extLst>
      <p:ext uri="{BB962C8B-B14F-4D97-AF65-F5344CB8AC3E}">
        <p14:creationId xmlns:p14="http://schemas.microsoft.com/office/powerpoint/2010/main" val="3189160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26008" y="3547728"/>
            <a:ext cx="47879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20" dirty="0">
                <a:latin typeface="Calibri"/>
                <a:cs typeface="Calibri"/>
              </a:rPr>
              <a:t>Understanding</a:t>
            </a:r>
            <a:r>
              <a:rPr sz="4000" b="1" spc="-40" dirty="0">
                <a:latin typeface="Calibri"/>
                <a:cs typeface="Calibri"/>
              </a:rPr>
              <a:t> </a:t>
            </a:r>
            <a:r>
              <a:rPr sz="4000" b="1" dirty="0">
                <a:latin typeface="Calibri"/>
                <a:cs typeface="Calibri"/>
              </a:rPr>
              <a:t>of</a:t>
            </a:r>
            <a:r>
              <a:rPr sz="4000" b="1" spc="-90" dirty="0">
                <a:latin typeface="Calibri"/>
                <a:cs typeface="Calibri"/>
              </a:rPr>
              <a:t> </a:t>
            </a:r>
            <a:r>
              <a:rPr sz="4000" b="1" spc="-20" dirty="0">
                <a:latin typeface="Calibri"/>
                <a:cs typeface="Calibri"/>
              </a:rPr>
              <a:t>Data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143965" y="2500265"/>
            <a:ext cx="206756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dirty="0">
                <a:latin typeface="Calibri"/>
                <a:cs typeface="Calibri"/>
              </a:rPr>
              <a:t>Chapter</a:t>
            </a:r>
            <a:r>
              <a:rPr sz="4000" b="1" spc="-200" dirty="0">
                <a:latin typeface="Calibri"/>
                <a:cs typeface="Calibri"/>
              </a:rPr>
              <a:t> </a:t>
            </a:r>
            <a:r>
              <a:rPr sz="4000" b="1" spc="-50" dirty="0">
                <a:latin typeface="Calibri"/>
                <a:cs typeface="Calibri"/>
              </a:rPr>
              <a:t>2</a:t>
            </a:r>
            <a:endParaRPr sz="4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285A67-A9D2-58F6-FCB5-9992DB8BE0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object 2">
                <a:extLst>
                  <a:ext uri="{FF2B5EF4-FFF2-40B4-BE49-F238E27FC236}">
                    <a16:creationId xmlns:a16="http://schemas.microsoft.com/office/drawing/2014/main" id="{4948E782-5DCA-777C-1EE9-084F62025F88}"/>
                  </a:ext>
                </a:extLst>
              </p:cNvPr>
              <p:cNvSpPr txBox="1"/>
              <p:nvPr/>
            </p:nvSpPr>
            <p:spPr>
              <a:xfrm>
                <a:off x="1233694" y="1694409"/>
                <a:ext cx="6919706" cy="4667945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en-US" sz="2000" spc="-75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POISSON</a:t>
                </a:r>
                <a:r>
                  <a:rPr lang="en-US" sz="2000" spc="-95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</a:t>
                </a:r>
                <a:r>
                  <a:rPr lang="en-US" sz="2000" spc="-11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spc="-16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BERNOULLI</a:t>
                </a:r>
                <a:r>
                  <a:rPr lang="en-US" sz="2000" spc="-3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spc="-195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DISTRIBUTION</a:t>
                </a:r>
              </a:p>
              <a:p>
                <a:pPr marL="12700">
                  <a:lnSpc>
                    <a:spcPct val="100000"/>
                  </a:lnSpc>
                  <a:spcBef>
                    <a:spcPts val="100"/>
                  </a:spcBef>
                </a:pPr>
                <a:endParaRPr lang="en-US" sz="2000" spc="-195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12700"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en-US" sz="2000" b="1" u="sng" spc="-16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POISSON</a:t>
                </a:r>
                <a:endParaRPr lang="en-US" sz="2000" b="1" u="sng" spc="-195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IN" sz="2000" dirty="0"/>
                  <a:t>A </a:t>
                </a:r>
                <a:r>
                  <a:rPr lang="en-IN" sz="2000" b="1" dirty="0"/>
                  <a:t>Poisson distribution</a:t>
                </a:r>
                <a:r>
                  <a:rPr lang="en-IN" sz="2000" dirty="0"/>
                  <a:t> models the number of times an event occurs in a fixed interval of time or space.</a:t>
                </a:r>
              </a:p>
              <a:p>
                <a:br>
                  <a:rPr lang="en-IN" sz="2000" dirty="0"/>
                </a:br>
                <a:endParaRPr lang="en-IN" sz="2000" dirty="0"/>
              </a:p>
              <a:p>
                <a:r>
                  <a:rPr lang="en-IN" sz="2000" b="1" dirty="0"/>
                  <a:t>Examples</a:t>
                </a:r>
              </a:p>
              <a:p>
                <a:r>
                  <a:rPr lang="en-IN" sz="2000" dirty="0"/>
                  <a:t>Number of calls received in 1 hour</a:t>
                </a:r>
              </a:p>
              <a:p>
                <a:r>
                  <a:rPr lang="en-IN" sz="2000" dirty="0"/>
                  <a:t>Number of customers entering a shop</a:t>
                </a:r>
              </a:p>
              <a:p>
                <a:r>
                  <a:rPr lang="en-IN" sz="2000" dirty="0"/>
                  <a:t>Number of accidents per day</a:t>
                </a:r>
              </a:p>
              <a:p>
                <a:r>
                  <a:rPr lang="en-IN" sz="2000" dirty="0"/>
                  <a:t>Number of website visitors per minute</a:t>
                </a:r>
              </a:p>
              <a:p>
                <a:r>
                  <a:rPr lang="en-IN" sz="2000" dirty="0"/>
                  <a:t>Here outcomes are: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00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IN" sz="200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IN" sz="200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IN" sz="200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IN" sz="200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IN" sz="200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IN" sz="200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IN" sz="200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IN" sz="200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IN" sz="200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IN" sz="200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IN" sz="2000">
                          <a:latin typeface="Cambria Math" panose="02040503050406030204" pitchFamily="18" charset="0"/>
                        </a:rPr>
                        <m:t>...</m:t>
                      </m:r>
                      <m:r>
                        <m:rPr>
                          <m:nor/>
                        </m:rPr>
                        <a:rPr lang="en-IN" sz="2000" i="1"/>
                        <m:t> </m:t>
                      </m:r>
                      <m:d>
                        <m:dPr>
                          <m:ctrlPr>
                            <a:rPr lang="ar-AE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IN" sz="2000" i="1"/>
                            <m:t>counts</m:t>
                          </m:r>
                        </m:e>
                      </m:d>
                    </m:oMath>
                  </m:oMathPara>
                </a14:m>
                <a:endParaRPr lang="ar-AE" sz="2000" b="0" dirty="0"/>
              </a:p>
              <a:p>
                <a:pPr marL="12700">
                  <a:lnSpc>
                    <a:spcPct val="100000"/>
                  </a:lnSpc>
                  <a:spcBef>
                    <a:spcPts val="100"/>
                  </a:spcBef>
                </a:pPr>
                <a:endParaRPr lang="en-US" sz="2000" b="1" u="sng" spc="-195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object 2">
                <a:extLst>
                  <a:ext uri="{FF2B5EF4-FFF2-40B4-BE49-F238E27FC236}">
                    <a16:creationId xmlns:a16="http://schemas.microsoft.com/office/drawing/2014/main" id="{4948E782-5DCA-777C-1EE9-084F62025F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3694" y="1694409"/>
                <a:ext cx="6919706" cy="4667945"/>
              </a:xfrm>
              <a:prstGeom prst="rect">
                <a:avLst/>
              </a:prstGeom>
              <a:blipFill>
                <a:blip r:embed="rId2"/>
                <a:stretch>
                  <a:fillRect l="-2201" t="-143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bject 3">
            <a:extLst>
              <a:ext uri="{FF2B5EF4-FFF2-40B4-BE49-F238E27FC236}">
                <a16:creationId xmlns:a16="http://schemas.microsoft.com/office/drawing/2014/main" id="{B5E10F88-F848-67BB-AD23-49DCF241E91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64463" y="688848"/>
            <a:ext cx="10922635" cy="86423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5875" rIns="0" bIns="0" rtlCol="0">
            <a:spAutoFit/>
          </a:bodyPr>
          <a:lstStyle/>
          <a:p>
            <a:pPr marL="800735">
              <a:lnSpc>
                <a:spcPct val="100000"/>
              </a:lnSpc>
              <a:spcBef>
                <a:spcPts val="125"/>
              </a:spcBef>
            </a:pPr>
            <a:r>
              <a:rPr spc="-10" dirty="0"/>
              <a:t>Multivariate</a:t>
            </a:r>
            <a:r>
              <a:rPr spc="-180" dirty="0"/>
              <a:t> </a:t>
            </a:r>
            <a:r>
              <a:rPr dirty="0"/>
              <a:t>Essential</a:t>
            </a:r>
            <a:r>
              <a:rPr spc="-165" dirty="0"/>
              <a:t> </a:t>
            </a:r>
            <a:r>
              <a:rPr spc="-10" dirty="0"/>
              <a:t>Mathematics</a:t>
            </a:r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D25E856C-68A7-B63F-B3AA-2E0C8460786F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30"/>
              </a:lnSpc>
            </a:pPr>
            <a:r>
              <a:rPr dirty="0"/>
              <a:t>©</a:t>
            </a:r>
            <a:r>
              <a:rPr spc="-25" dirty="0"/>
              <a:t> </a:t>
            </a:r>
            <a:r>
              <a:rPr spc="-10" dirty="0"/>
              <a:t>Oxford</a:t>
            </a:r>
            <a:r>
              <a:rPr spc="-45" dirty="0"/>
              <a:t> </a:t>
            </a:r>
            <a:r>
              <a:rPr dirty="0"/>
              <a:t>University</a:t>
            </a:r>
            <a:r>
              <a:rPr spc="-10" dirty="0"/>
              <a:t> </a:t>
            </a:r>
            <a:r>
              <a:rPr dirty="0"/>
              <a:t>Press</a:t>
            </a:r>
            <a:r>
              <a:rPr spc="-25" dirty="0"/>
              <a:t> </a:t>
            </a:r>
            <a:r>
              <a:rPr dirty="0"/>
              <a:t>2021.</a:t>
            </a:r>
            <a:r>
              <a:rPr spc="-25" dirty="0"/>
              <a:t> </a:t>
            </a:r>
            <a:r>
              <a:rPr dirty="0"/>
              <a:t>All</a:t>
            </a:r>
            <a:r>
              <a:rPr spc="-15" dirty="0"/>
              <a:t> </a:t>
            </a:r>
            <a:r>
              <a:rPr dirty="0"/>
              <a:t>rights</a:t>
            </a:r>
            <a:r>
              <a:rPr spc="-25" dirty="0"/>
              <a:t> </a:t>
            </a:r>
            <a:r>
              <a:rPr spc="-10" dirty="0"/>
              <a:t>reserved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971A32-80D6-E2D4-9474-AE3BB69C4215}"/>
              </a:ext>
            </a:extLst>
          </p:cNvPr>
          <p:cNvSpPr txBox="1"/>
          <p:nvPr/>
        </p:nvSpPr>
        <p:spPr>
          <a:xfrm>
            <a:off x="8686800" y="3124200"/>
            <a:ext cx="312382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b="1" dirty="0"/>
              <a:t>Where used in ML?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Binary classification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Spam detection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Disease prediction (infected/not infected)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Pass/fail prediction</a:t>
            </a:r>
          </a:p>
          <a:p>
            <a:pPr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👉 Logistic Regression is based on Bernoulli probability.</a:t>
            </a:r>
          </a:p>
        </p:txBody>
      </p:sp>
    </p:spTree>
    <p:extLst>
      <p:ext uri="{BB962C8B-B14F-4D97-AF65-F5344CB8AC3E}">
        <p14:creationId xmlns:p14="http://schemas.microsoft.com/office/powerpoint/2010/main" val="35655966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F9D632-4A33-8737-E017-26AB44554E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E86289F0-3834-3D73-6A4B-8D125A97E514}"/>
              </a:ext>
            </a:extLst>
          </p:cNvPr>
          <p:cNvSpPr txBox="1"/>
          <p:nvPr/>
        </p:nvSpPr>
        <p:spPr>
          <a:xfrm>
            <a:off x="1233694" y="1694409"/>
            <a:ext cx="425513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75" dirty="0">
                <a:solidFill>
                  <a:schemeClr val="tx1"/>
                </a:solidFill>
                <a:latin typeface="Verdana"/>
                <a:cs typeface="Verdana"/>
              </a:rPr>
              <a:t>PO</a:t>
            </a:r>
            <a:r>
              <a:rPr lang="en-IN" spc="-75" dirty="0">
                <a:solidFill>
                  <a:schemeClr val="tx1"/>
                </a:solidFill>
                <a:latin typeface="Verdana"/>
                <a:cs typeface="Verdana"/>
              </a:rPr>
              <a:t>I</a:t>
            </a:r>
            <a:r>
              <a:rPr sz="1800" spc="-75" dirty="0">
                <a:solidFill>
                  <a:schemeClr val="tx1"/>
                </a:solidFill>
                <a:latin typeface="Verdana"/>
                <a:cs typeface="Verdana"/>
              </a:rPr>
              <a:t>SSON</a:t>
            </a:r>
            <a:r>
              <a:rPr sz="1800" spc="-95" dirty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chemeClr val="tx1"/>
                </a:solidFill>
                <a:latin typeface="Verdana"/>
                <a:cs typeface="Verdana"/>
              </a:rPr>
              <a:t>AND</a:t>
            </a:r>
            <a:r>
              <a:rPr sz="1800" spc="-110" dirty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sz="1800" spc="-160" dirty="0">
                <a:solidFill>
                  <a:schemeClr val="tx1"/>
                </a:solidFill>
                <a:latin typeface="Verdana"/>
                <a:cs typeface="Verdana"/>
              </a:rPr>
              <a:t>BERNOULLI</a:t>
            </a:r>
            <a:r>
              <a:rPr sz="1800" spc="-30" dirty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sz="1800" spc="-195" dirty="0">
                <a:solidFill>
                  <a:schemeClr val="tx1"/>
                </a:solidFill>
                <a:latin typeface="Verdana"/>
                <a:cs typeface="Verdana"/>
              </a:rPr>
              <a:t>DISTRIBUTION</a:t>
            </a:r>
            <a:endParaRPr sz="1800" dirty="0">
              <a:solidFill>
                <a:schemeClr val="tx1"/>
              </a:solidFill>
              <a:latin typeface="Verdana"/>
              <a:cs typeface="Verdana"/>
            </a:endParaRP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8B3B2BBA-3E74-E1A9-D4F4-FFCE5400949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64463" y="688848"/>
            <a:ext cx="10922635" cy="86423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5875" rIns="0" bIns="0" rtlCol="0">
            <a:spAutoFit/>
          </a:bodyPr>
          <a:lstStyle/>
          <a:p>
            <a:pPr marL="800735">
              <a:lnSpc>
                <a:spcPct val="100000"/>
              </a:lnSpc>
              <a:spcBef>
                <a:spcPts val="125"/>
              </a:spcBef>
            </a:pPr>
            <a:r>
              <a:rPr spc="-10" dirty="0"/>
              <a:t>Multivariate</a:t>
            </a:r>
            <a:r>
              <a:rPr spc="-180" dirty="0"/>
              <a:t> </a:t>
            </a:r>
            <a:r>
              <a:rPr dirty="0"/>
              <a:t>Essential</a:t>
            </a:r>
            <a:r>
              <a:rPr spc="-165" dirty="0"/>
              <a:t> </a:t>
            </a:r>
            <a:r>
              <a:rPr spc="-10" dirty="0"/>
              <a:t>Mathematics</a:t>
            </a:r>
          </a:p>
        </p:txBody>
      </p:sp>
      <p:pic>
        <p:nvPicPr>
          <p:cNvPr id="4" name="object 4">
            <a:extLst>
              <a:ext uri="{FF2B5EF4-FFF2-40B4-BE49-F238E27FC236}">
                <a16:creationId xmlns:a16="http://schemas.microsoft.com/office/drawing/2014/main" id="{73714445-B0FF-C0C1-0827-08FE6A2E702F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94759" y="2346960"/>
            <a:ext cx="4240314" cy="864235"/>
          </a:xfrm>
          <a:prstGeom prst="rect">
            <a:avLst/>
          </a:prstGeom>
        </p:spPr>
      </p:pic>
      <p:pic>
        <p:nvPicPr>
          <p:cNvPr id="5" name="object 5">
            <a:extLst>
              <a:ext uri="{FF2B5EF4-FFF2-40B4-BE49-F238E27FC236}">
                <a16:creationId xmlns:a16="http://schemas.microsoft.com/office/drawing/2014/main" id="{6862AE8B-8CE1-66B7-0C28-2D28BBD8A153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96411" y="3525011"/>
            <a:ext cx="5890689" cy="1638579"/>
          </a:xfrm>
          <a:prstGeom prst="rect">
            <a:avLst/>
          </a:prstGeom>
        </p:spPr>
      </p:pic>
      <p:sp>
        <p:nvSpPr>
          <p:cNvPr id="6" name="object 6">
            <a:extLst>
              <a:ext uri="{FF2B5EF4-FFF2-40B4-BE49-F238E27FC236}">
                <a16:creationId xmlns:a16="http://schemas.microsoft.com/office/drawing/2014/main" id="{3E39AEA4-FA75-F54C-BF03-C86E42A5F902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30"/>
              </a:lnSpc>
            </a:pPr>
            <a:r>
              <a:rPr dirty="0"/>
              <a:t>©</a:t>
            </a:r>
            <a:r>
              <a:rPr spc="-25" dirty="0"/>
              <a:t> </a:t>
            </a:r>
            <a:r>
              <a:rPr spc="-10" dirty="0"/>
              <a:t>Oxford</a:t>
            </a:r>
            <a:r>
              <a:rPr spc="-45" dirty="0"/>
              <a:t> </a:t>
            </a:r>
            <a:r>
              <a:rPr dirty="0"/>
              <a:t>University</a:t>
            </a:r>
            <a:r>
              <a:rPr spc="-10" dirty="0"/>
              <a:t> </a:t>
            </a:r>
            <a:r>
              <a:rPr dirty="0"/>
              <a:t>Press</a:t>
            </a:r>
            <a:r>
              <a:rPr spc="-25" dirty="0"/>
              <a:t> </a:t>
            </a:r>
            <a:r>
              <a:rPr dirty="0"/>
              <a:t>2021.</a:t>
            </a:r>
            <a:r>
              <a:rPr spc="-25" dirty="0"/>
              <a:t> </a:t>
            </a:r>
            <a:r>
              <a:rPr dirty="0"/>
              <a:t>All</a:t>
            </a:r>
            <a:r>
              <a:rPr spc="-15" dirty="0"/>
              <a:t> </a:t>
            </a:r>
            <a:r>
              <a:rPr dirty="0"/>
              <a:t>rights</a:t>
            </a:r>
            <a:r>
              <a:rPr spc="-25" dirty="0"/>
              <a:t> </a:t>
            </a:r>
            <a:r>
              <a:rPr spc="-10" dirty="0"/>
              <a:t>reserved</a:t>
            </a:r>
          </a:p>
        </p:txBody>
      </p:sp>
    </p:spTree>
    <p:extLst>
      <p:ext uri="{BB962C8B-B14F-4D97-AF65-F5344CB8AC3E}">
        <p14:creationId xmlns:p14="http://schemas.microsoft.com/office/powerpoint/2010/main" val="30421076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E95DB7-B9F6-0E81-24B5-E78F2867CE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0BAC129C-2858-49F8-3AD3-CDA418C040F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64463" y="688848"/>
            <a:ext cx="10922635" cy="570028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5875" rIns="0" bIns="0" rtlCol="0">
            <a:spAutoFit/>
          </a:bodyPr>
          <a:lstStyle/>
          <a:p>
            <a:pPr marL="800735" algn="ctr">
              <a:lnSpc>
                <a:spcPct val="100000"/>
              </a:lnSpc>
              <a:spcBef>
                <a:spcPts val="125"/>
              </a:spcBef>
            </a:pPr>
            <a:r>
              <a:rPr lang="en-IN" sz="3600" spc="-10" dirty="0"/>
              <a:t>POISSON AND BERNOULLI DISTRIBUTION</a:t>
            </a:r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268EF58E-9CD6-C5CB-1F08-DAD98AAD034F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30"/>
              </a:lnSpc>
            </a:pPr>
            <a:r>
              <a:rPr dirty="0"/>
              <a:t>©</a:t>
            </a:r>
            <a:r>
              <a:rPr spc="-25" dirty="0"/>
              <a:t> </a:t>
            </a:r>
            <a:r>
              <a:rPr spc="-10" dirty="0"/>
              <a:t>Oxford</a:t>
            </a:r>
            <a:r>
              <a:rPr spc="-45" dirty="0"/>
              <a:t> </a:t>
            </a:r>
            <a:r>
              <a:rPr dirty="0"/>
              <a:t>University</a:t>
            </a:r>
            <a:r>
              <a:rPr spc="-10" dirty="0"/>
              <a:t> </a:t>
            </a:r>
            <a:r>
              <a:rPr dirty="0"/>
              <a:t>Press</a:t>
            </a:r>
            <a:r>
              <a:rPr spc="-25" dirty="0"/>
              <a:t> </a:t>
            </a:r>
            <a:r>
              <a:rPr dirty="0"/>
              <a:t>2021.</a:t>
            </a:r>
            <a:r>
              <a:rPr spc="-25" dirty="0"/>
              <a:t> </a:t>
            </a:r>
            <a:r>
              <a:rPr dirty="0"/>
              <a:t>All</a:t>
            </a:r>
            <a:r>
              <a:rPr spc="-15" dirty="0"/>
              <a:t> </a:t>
            </a:r>
            <a:r>
              <a:rPr dirty="0"/>
              <a:t>rights</a:t>
            </a:r>
            <a:r>
              <a:rPr spc="-25" dirty="0"/>
              <a:t> </a:t>
            </a:r>
            <a:r>
              <a:rPr spc="-10" dirty="0"/>
              <a:t>reserved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6DBC010-2063-0D62-9528-09ECC10501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8111447"/>
              </p:ext>
            </p:extLst>
          </p:nvPr>
        </p:nvGraphicFramePr>
        <p:xfrm>
          <a:off x="2209800" y="2286000"/>
          <a:ext cx="8116886" cy="1828800"/>
        </p:xfrm>
        <a:graphic>
          <a:graphicData uri="http://schemas.openxmlformats.org/drawingml/2006/table">
            <a:tbl>
              <a:tblPr/>
              <a:tblGrid>
                <a:gridCol w="4058443">
                  <a:extLst>
                    <a:ext uri="{9D8B030D-6E8A-4147-A177-3AD203B41FA5}">
                      <a16:colId xmlns:a16="http://schemas.microsoft.com/office/drawing/2014/main" val="940640541"/>
                    </a:ext>
                  </a:extLst>
                </a:gridCol>
                <a:gridCol w="4058443">
                  <a:extLst>
                    <a:ext uri="{9D8B030D-6E8A-4147-A177-3AD203B41FA5}">
                      <a16:colId xmlns:a16="http://schemas.microsoft.com/office/drawing/2014/main" val="743441707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1800"/>
                        <a:t>Bernoulli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1800"/>
                        <a:t>Poisson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596066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1800"/>
                        <a:t>Only 2 outcomes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1800"/>
                        <a:t>Many count outcomes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038156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1800"/>
                        <a:t>Event happened or not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800"/>
                        <a:t>How many times event happened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335035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1800"/>
                        <a:t>Example: Pass/Fail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1800"/>
                        <a:t>Example: Number of calls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820905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1800"/>
                        <a:t>Used in classification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1800" dirty="0"/>
                        <a:t>Used in event counting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86272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35519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64463" y="688848"/>
            <a:ext cx="10922635" cy="86423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587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25"/>
              </a:spcBef>
            </a:pPr>
            <a:r>
              <a:rPr dirty="0"/>
              <a:t>Density</a:t>
            </a:r>
            <a:r>
              <a:rPr spc="-45" dirty="0"/>
              <a:t> </a:t>
            </a:r>
            <a:r>
              <a:rPr spc="-10" dirty="0"/>
              <a:t>Estimation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31008" y="2650234"/>
            <a:ext cx="6463956" cy="1616965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30"/>
              </a:lnSpc>
            </a:pPr>
            <a:r>
              <a:rPr dirty="0"/>
              <a:t>©</a:t>
            </a:r>
            <a:r>
              <a:rPr spc="-25" dirty="0"/>
              <a:t> </a:t>
            </a:r>
            <a:r>
              <a:rPr spc="-10" dirty="0"/>
              <a:t>Oxford</a:t>
            </a:r>
            <a:r>
              <a:rPr spc="-45" dirty="0"/>
              <a:t> </a:t>
            </a:r>
            <a:r>
              <a:rPr dirty="0"/>
              <a:t>University</a:t>
            </a:r>
            <a:r>
              <a:rPr spc="-10" dirty="0"/>
              <a:t> </a:t>
            </a:r>
            <a:r>
              <a:rPr dirty="0"/>
              <a:t>Press</a:t>
            </a:r>
            <a:r>
              <a:rPr spc="-25" dirty="0"/>
              <a:t> </a:t>
            </a:r>
            <a:r>
              <a:rPr dirty="0"/>
              <a:t>2021.</a:t>
            </a:r>
            <a:r>
              <a:rPr spc="-25" dirty="0"/>
              <a:t> </a:t>
            </a:r>
            <a:r>
              <a:rPr dirty="0"/>
              <a:t>All</a:t>
            </a:r>
            <a:r>
              <a:rPr spc="-15" dirty="0"/>
              <a:t> </a:t>
            </a:r>
            <a:r>
              <a:rPr dirty="0"/>
              <a:t>rights</a:t>
            </a:r>
            <a:r>
              <a:rPr spc="-25" dirty="0"/>
              <a:t> </a:t>
            </a:r>
            <a:r>
              <a:rPr spc="-10" dirty="0"/>
              <a:t>reserved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33694" y="1694409"/>
            <a:ext cx="6413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305" dirty="0">
                <a:solidFill>
                  <a:srgbClr val="92278F"/>
                </a:solidFill>
                <a:latin typeface="Verdana"/>
                <a:cs typeface="Verdana"/>
              </a:rPr>
              <a:t>Z-</a:t>
            </a:r>
            <a:r>
              <a:rPr sz="1800" spc="-335" dirty="0">
                <a:solidFill>
                  <a:srgbClr val="92278F"/>
                </a:solidFill>
                <a:latin typeface="Verdana"/>
                <a:cs typeface="Verdana"/>
              </a:rPr>
              <a:t>TEST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64463" y="688848"/>
            <a:ext cx="10922635" cy="86423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dirty="0"/>
              <a:t>Hypothesis</a:t>
            </a:r>
            <a:r>
              <a:rPr spc="-90" dirty="0"/>
              <a:t> </a:t>
            </a:r>
            <a:r>
              <a:rPr spc="-10" dirty="0"/>
              <a:t>Testing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49011" y="2604528"/>
            <a:ext cx="1515520" cy="708486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86100" y="3558540"/>
            <a:ext cx="6301752" cy="1909470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30"/>
              </a:lnSpc>
            </a:pPr>
            <a:r>
              <a:rPr dirty="0"/>
              <a:t>©</a:t>
            </a:r>
            <a:r>
              <a:rPr spc="-25" dirty="0"/>
              <a:t> </a:t>
            </a:r>
            <a:r>
              <a:rPr spc="-10" dirty="0"/>
              <a:t>Oxford</a:t>
            </a:r>
            <a:r>
              <a:rPr spc="-45" dirty="0"/>
              <a:t> </a:t>
            </a:r>
            <a:r>
              <a:rPr dirty="0"/>
              <a:t>University</a:t>
            </a:r>
            <a:r>
              <a:rPr spc="-10" dirty="0"/>
              <a:t> </a:t>
            </a:r>
            <a:r>
              <a:rPr dirty="0"/>
              <a:t>Press</a:t>
            </a:r>
            <a:r>
              <a:rPr spc="-25" dirty="0"/>
              <a:t> </a:t>
            </a:r>
            <a:r>
              <a:rPr dirty="0"/>
              <a:t>2021.</a:t>
            </a:r>
            <a:r>
              <a:rPr spc="-25" dirty="0"/>
              <a:t> </a:t>
            </a:r>
            <a:r>
              <a:rPr dirty="0"/>
              <a:t>All</a:t>
            </a:r>
            <a:r>
              <a:rPr spc="-15" dirty="0"/>
              <a:t> </a:t>
            </a:r>
            <a:r>
              <a:rPr dirty="0"/>
              <a:t>rights</a:t>
            </a:r>
            <a:r>
              <a:rPr spc="-25" dirty="0"/>
              <a:t> </a:t>
            </a:r>
            <a:r>
              <a:rPr spc="-10" dirty="0"/>
              <a:t>reserved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33694" y="1694409"/>
            <a:ext cx="14776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20" dirty="0">
                <a:solidFill>
                  <a:srgbClr val="92278F"/>
                </a:solidFill>
                <a:latin typeface="Verdana"/>
                <a:cs typeface="Verdana"/>
              </a:rPr>
              <a:t>PAIRED </a:t>
            </a:r>
            <a:r>
              <a:rPr sz="1800" spc="-295" dirty="0">
                <a:solidFill>
                  <a:srgbClr val="92278F"/>
                </a:solidFill>
                <a:latin typeface="Verdana"/>
                <a:cs typeface="Verdana"/>
              </a:rPr>
              <a:t>T-</a:t>
            </a:r>
            <a:r>
              <a:rPr sz="1800" spc="-335" dirty="0">
                <a:solidFill>
                  <a:srgbClr val="92278F"/>
                </a:solidFill>
                <a:latin typeface="Verdana"/>
                <a:cs typeface="Verdana"/>
              </a:rPr>
              <a:t>TEST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64463" y="688848"/>
            <a:ext cx="10922635" cy="86423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dirty="0"/>
              <a:t>Hypothesis</a:t>
            </a:r>
            <a:r>
              <a:rPr spc="-90" dirty="0"/>
              <a:t> </a:t>
            </a:r>
            <a:r>
              <a:rPr spc="-10" dirty="0"/>
              <a:t>Testing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96540" y="2362200"/>
            <a:ext cx="6598869" cy="2133586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30"/>
              </a:lnSpc>
            </a:pPr>
            <a:r>
              <a:rPr dirty="0"/>
              <a:t>©</a:t>
            </a:r>
            <a:r>
              <a:rPr spc="-25" dirty="0"/>
              <a:t> </a:t>
            </a:r>
            <a:r>
              <a:rPr spc="-10" dirty="0"/>
              <a:t>Oxford</a:t>
            </a:r>
            <a:r>
              <a:rPr spc="-45" dirty="0"/>
              <a:t> </a:t>
            </a:r>
            <a:r>
              <a:rPr dirty="0"/>
              <a:t>University</a:t>
            </a:r>
            <a:r>
              <a:rPr spc="-10" dirty="0"/>
              <a:t> </a:t>
            </a:r>
            <a:r>
              <a:rPr dirty="0"/>
              <a:t>Press</a:t>
            </a:r>
            <a:r>
              <a:rPr spc="-25" dirty="0"/>
              <a:t> </a:t>
            </a:r>
            <a:r>
              <a:rPr dirty="0"/>
              <a:t>2021.</a:t>
            </a:r>
            <a:r>
              <a:rPr spc="-25" dirty="0"/>
              <a:t> </a:t>
            </a:r>
            <a:r>
              <a:rPr dirty="0"/>
              <a:t>All</a:t>
            </a:r>
            <a:r>
              <a:rPr spc="-15" dirty="0"/>
              <a:t> </a:t>
            </a:r>
            <a:r>
              <a:rPr dirty="0"/>
              <a:t>rights</a:t>
            </a:r>
            <a:r>
              <a:rPr spc="-25" dirty="0"/>
              <a:t> </a:t>
            </a:r>
            <a:r>
              <a:rPr spc="-10" dirty="0"/>
              <a:t>reserved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33694" y="1694409"/>
            <a:ext cx="14776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20" dirty="0">
                <a:solidFill>
                  <a:srgbClr val="92278F"/>
                </a:solidFill>
                <a:latin typeface="Verdana"/>
                <a:cs typeface="Verdana"/>
              </a:rPr>
              <a:t>PAIRED </a:t>
            </a:r>
            <a:r>
              <a:rPr sz="1800" spc="-295" dirty="0">
                <a:solidFill>
                  <a:srgbClr val="92278F"/>
                </a:solidFill>
                <a:latin typeface="Verdana"/>
                <a:cs typeface="Verdana"/>
              </a:rPr>
              <a:t>T-</a:t>
            </a:r>
            <a:r>
              <a:rPr sz="1800" spc="-335" dirty="0">
                <a:solidFill>
                  <a:srgbClr val="92278F"/>
                </a:solidFill>
                <a:latin typeface="Verdana"/>
                <a:cs typeface="Verdana"/>
              </a:rPr>
              <a:t>TEST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64463" y="688848"/>
            <a:ext cx="10922635" cy="86423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dirty="0"/>
              <a:t>Hypothesis</a:t>
            </a:r>
            <a:r>
              <a:rPr spc="-90" dirty="0"/>
              <a:t> </a:t>
            </a:r>
            <a:r>
              <a:rPr spc="-10" dirty="0"/>
              <a:t>Testing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33116" y="2927604"/>
            <a:ext cx="6525590" cy="1002791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30"/>
              </a:lnSpc>
            </a:pPr>
            <a:r>
              <a:rPr dirty="0"/>
              <a:t>©</a:t>
            </a:r>
            <a:r>
              <a:rPr spc="-25" dirty="0"/>
              <a:t> </a:t>
            </a:r>
            <a:r>
              <a:rPr spc="-10" dirty="0"/>
              <a:t>Oxford</a:t>
            </a:r>
            <a:r>
              <a:rPr spc="-45" dirty="0"/>
              <a:t> </a:t>
            </a:r>
            <a:r>
              <a:rPr dirty="0"/>
              <a:t>University</a:t>
            </a:r>
            <a:r>
              <a:rPr spc="-10" dirty="0"/>
              <a:t> </a:t>
            </a:r>
            <a:r>
              <a:rPr dirty="0"/>
              <a:t>Press</a:t>
            </a:r>
            <a:r>
              <a:rPr spc="-25" dirty="0"/>
              <a:t> </a:t>
            </a:r>
            <a:r>
              <a:rPr dirty="0"/>
              <a:t>2021.</a:t>
            </a:r>
            <a:r>
              <a:rPr spc="-25" dirty="0"/>
              <a:t> </a:t>
            </a:r>
            <a:r>
              <a:rPr dirty="0"/>
              <a:t>All</a:t>
            </a:r>
            <a:r>
              <a:rPr spc="-15" dirty="0"/>
              <a:t> </a:t>
            </a:r>
            <a:r>
              <a:rPr dirty="0"/>
              <a:t>rights</a:t>
            </a:r>
            <a:r>
              <a:rPr spc="-25" dirty="0"/>
              <a:t> </a:t>
            </a:r>
            <a:r>
              <a:rPr spc="-10" dirty="0"/>
              <a:t>reserved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33694" y="1694409"/>
            <a:ext cx="14776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20" dirty="0">
                <a:solidFill>
                  <a:srgbClr val="92278F"/>
                </a:solidFill>
                <a:latin typeface="Verdana"/>
                <a:cs typeface="Verdana"/>
              </a:rPr>
              <a:t>PAIRED </a:t>
            </a:r>
            <a:r>
              <a:rPr sz="1800" spc="-295" dirty="0">
                <a:solidFill>
                  <a:srgbClr val="92278F"/>
                </a:solidFill>
                <a:latin typeface="Verdana"/>
                <a:cs typeface="Verdana"/>
              </a:rPr>
              <a:t>T-</a:t>
            </a:r>
            <a:r>
              <a:rPr sz="1800" spc="-335" dirty="0">
                <a:solidFill>
                  <a:srgbClr val="92278F"/>
                </a:solidFill>
                <a:latin typeface="Verdana"/>
                <a:cs typeface="Verdana"/>
              </a:rPr>
              <a:t>TEST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64463" y="688848"/>
            <a:ext cx="10922635" cy="86423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dirty="0"/>
              <a:t>Hypothesis</a:t>
            </a:r>
            <a:r>
              <a:rPr spc="-90" dirty="0"/>
              <a:t> </a:t>
            </a:r>
            <a:r>
              <a:rPr spc="-10" dirty="0"/>
              <a:t>Testing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25152" y="2621279"/>
            <a:ext cx="6024359" cy="1031707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30"/>
              </a:lnSpc>
            </a:pPr>
            <a:r>
              <a:rPr dirty="0"/>
              <a:t>©</a:t>
            </a:r>
            <a:r>
              <a:rPr spc="-25" dirty="0"/>
              <a:t> </a:t>
            </a:r>
            <a:r>
              <a:rPr spc="-10" dirty="0"/>
              <a:t>Oxford</a:t>
            </a:r>
            <a:r>
              <a:rPr spc="-45" dirty="0"/>
              <a:t> </a:t>
            </a:r>
            <a:r>
              <a:rPr dirty="0"/>
              <a:t>University</a:t>
            </a:r>
            <a:r>
              <a:rPr spc="-10" dirty="0"/>
              <a:t> </a:t>
            </a:r>
            <a:r>
              <a:rPr dirty="0"/>
              <a:t>Press</a:t>
            </a:r>
            <a:r>
              <a:rPr spc="-25" dirty="0"/>
              <a:t> </a:t>
            </a:r>
            <a:r>
              <a:rPr dirty="0"/>
              <a:t>2021.</a:t>
            </a:r>
            <a:r>
              <a:rPr spc="-25" dirty="0"/>
              <a:t> </a:t>
            </a:r>
            <a:r>
              <a:rPr dirty="0"/>
              <a:t>All</a:t>
            </a:r>
            <a:r>
              <a:rPr spc="-15" dirty="0"/>
              <a:t> </a:t>
            </a:r>
            <a:r>
              <a:rPr dirty="0"/>
              <a:t>rights</a:t>
            </a:r>
            <a:r>
              <a:rPr spc="-25" dirty="0"/>
              <a:t> </a:t>
            </a:r>
            <a:r>
              <a:rPr spc="-10" dirty="0"/>
              <a:t>reserved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33694" y="1694409"/>
            <a:ext cx="18808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35" dirty="0">
                <a:solidFill>
                  <a:srgbClr val="92278F"/>
                </a:solidFill>
                <a:latin typeface="Verdana"/>
                <a:cs typeface="Verdana"/>
              </a:rPr>
              <a:t>CHI-</a:t>
            </a:r>
            <a:r>
              <a:rPr sz="1800" spc="-105" dirty="0">
                <a:solidFill>
                  <a:srgbClr val="92278F"/>
                </a:solidFill>
                <a:latin typeface="Verdana"/>
                <a:cs typeface="Verdana"/>
              </a:rPr>
              <a:t>SQUARE</a:t>
            </a:r>
            <a:r>
              <a:rPr sz="1800" spc="-85" dirty="0">
                <a:solidFill>
                  <a:srgbClr val="92278F"/>
                </a:solidFill>
                <a:latin typeface="Verdana"/>
                <a:cs typeface="Verdana"/>
              </a:rPr>
              <a:t> </a:t>
            </a:r>
            <a:r>
              <a:rPr sz="1800" spc="-335" dirty="0">
                <a:solidFill>
                  <a:srgbClr val="92278F"/>
                </a:solidFill>
                <a:latin typeface="Verdana"/>
                <a:cs typeface="Verdana"/>
              </a:rPr>
              <a:t>TEST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64463" y="688848"/>
            <a:ext cx="10922635" cy="86423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dirty="0"/>
              <a:t>Hypothesis</a:t>
            </a:r>
            <a:r>
              <a:rPr spc="-90" dirty="0"/>
              <a:t> </a:t>
            </a:r>
            <a:r>
              <a:rPr spc="-10" dirty="0"/>
              <a:t>Testing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23032" y="2900172"/>
            <a:ext cx="6318942" cy="1057668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30"/>
              </a:lnSpc>
            </a:pPr>
            <a:r>
              <a:rPr dirty="0"/>
              <a:t>©</a:t>
            </a:r>
            <a:r>
              <a:rPr spc="-25" dirty="0"/>
              <a:t> </a:t>
            </a:r>
            <a:r>
              <a:rPr spc="-10" dirty="0"/>
              <a:t>Oxford</a:t>
            </a:r>
            <a:r>
              <a:rPr spc="-45" dirty="0"/>
              <a:t> </a:t>
            </a:r>
            <a:r>
              <a:rPr dirty="0"/>
              <a:t>University</a:t>
            </a:r>
            <a:r>
              <a:rPr spc="-10" dirty="0"/>
              <a:t> </a:t>
            </a:r>
            <a:r>
              <a:rPr dirty="0"/>
              <a:t>Press</a:t>
            </a:r>
            <a:r>
              <a:rPr spc="-25" dirty="0"/>
              <a:t> </a:t>
            </a:r>
            <a:r>
              <a:rPr dirty="0"/>
              <a:t>2021.</a:t>
            </a:r>
            <a:r>
              <a:rPr spc="-25" dirty="0"/>
              <a:t> </a:t>
            </a:r>
            <a:r>
              <a:rPr dirty="0"/>
              <a:t>All</a:t>
            </a:r>
            <a:r>
              <a:rPr spc="-15" dirty="0"/>
              <a:t> </a:t>
            </a:r>
            <a:r>
              <a:rPr dirty="0"/>
              <a:t>rights</a:t>
            </a:r>
            <a:r>
              <a:rPr spc="-25" dirty="0"/>
              <a:t> </a:t>
            </a:r>
            <a:r>
              <a:rPr spc="-10" dirty="0"/>
              <a:t>reserved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33694" y="1694409"/>
            <a:ext cx="18808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35" dirty="0">
                <a:solidFill>
                  <a:srgbClr val="92278F"/>
                </a:solidFill>
                <a:latin typeface="Verdana"/>
                <a:cs typeface="Verdana"/>
              </a:rPr>
              <a:t>CHI-</a:t>
            </a:r>
            <a:r>
              <a:rPr sz="1800" spc="-105" dirty="0">
                <a:solidFill>
                  <a:srgbClr val="92278F"/>
                </a:solidFill>
                <a:latin typeface="Verdana"/>
                <a:cs typeface="Verdana"/>
              </a:rPr>
              <a:t>SQUARE</a:t>
            </a:r>
            <a:r>
              <a:rPr sz="1800" spc="-85" dirty="0">
                <a:solidFill>
                  <a:srgbClr val="92278F"/>
                </a:solidFill>
                <a:latin typeface="Verdana"/>
                <a:cs typeface="Verdana"/>
              </a:rPr>
              <a:t> </a:t>
            </a:r>
            <a:r>
              <a:rPr sz="1800" spc="-335" dirty="0">
                <a:solidFill>
                  <a:srgbClr val="92278F"/>
                </a:solidFill>
                <a:latin typeface="Verdana"/>
                <a:cs typeface="Verdana"/>
              </a:rPr>
              <a:t>TEST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64463" y="688848"/>
            <a:ext cx="10922635" cy="86423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dirty="0"/>
              <a:t>Hypothesis</a:t>
            </a:r>
            <a:r>
              <a:rPr spc="-90" dirty="0"/>
              <a:t> </a:t>
            </a:r>
            <a:r>
              <a:rPr spc="-10" dirty="0"/>
              <a:t>Testing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33116" y="2385060"/>
            <a:ext cx="6507670" cy="2087867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30"/>
              </a:lnSpc>
            </a:pPr>
            <a:r>
              <a:rPr dirty="0"/>
              <a:t>©</a:t>
            </a:r>
            <a:r>
              <a:rPr spc="-25" dirty="0"/>
              <a:t> </a:t>
            </a:r>
            <a:r>
              <a:rPr spc="-10" dirty="0"/>
              <a:t>Oxford</a:t>
            </a:r>
            <a:r>
              <a:rPr spc="-45" dirty="0"/>
              <a:t> </a:t>
            </a:r>
            <a:r>
              <a:rPr dirty="0"/>
              <a:t>University</a:t>
            </a:r>
            <a:r>
              <a:rPr spc="-10" dirty="0"/>
              <a:t> </a:t>
            </a:r>
            <a:r>
              <a:rPr dirty="0"/>
              <a:t>Press</a:t>
            </a:r>
            <a:r>
              <a:rPr spc="-25" dirty="0"/>
              <a:t> </a:t>
            </a:r>
            <a:r>
              <a:rPr dirty="0"/>
              <a:t>2021.</a:t>
            </a:r>
            <a:r>
              <a:rPr spc="-25" dirty="0"/>
              <a:t> </a:t>
            </a:r>
            <a:r>
              <a:rPr dirty="0"/>
              <a:t>All</a:t>
            </a:r>
            <a:r>
              <a:rPr spc="-15" dirty="0"/>
              <a:t> </a:t>
            </a:r>
            <a:r>
              <a:rPr dirty="0"/>
              <a:t>rights</a:t>
            </a:r>
            <a:r>
              <a:rPr spc="-25" dirty="0"/>
              <a:t> </a:t>
            </a:r>
            <a:r>
              <a:rPr spc="-10" dirty="0"/>
              <a:t>reserved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43000" y="1737786"/>
            <a:ext cx="10058400" cy="9489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000" dirty="0"/>
              <a:t>Bivariate data means data involving two variables measured together, to study the relationship between them.</a:t>
            </a:r>
            <a:r>
              <a:rPr lang="en-IN" sz="2000" spc="-12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INVOLVES</a:t>
            </a:r>
            <a:r>
              <a:rPr lang="en-IN" sz="2000" spc="-6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000" spc="-12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TWO</a:t>
            </a:r>
            <a:r>
              <a:rPr lang="en-IN" sz="2000" spc="-3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000" spc="-114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VARIABLES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64463" y="688848"/>
            <a:ext cx="10922635" cy="86423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dirty="0"/>
              <a:t>Bivariate</a:t>
            </a:r>
            <a:r>
              <a:rPr spc="-254" dirty="0"/>
              <a:t> </a:t>
            </a:r>
            <a:r>
              <a:rPr spc="-20" dirty="0"/>
              <a:t>Data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24200" y="2743200"/>
            <a:ext cx="6248399" cy="2992098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30"/>
              </a:lnSpc>
            </a:pPr>
            <a:r>
              <a:rPr dirty="0"/>
              <a:t>©</a:t>
            </a:r>
            <a:r>
              <a:rPr spc="-25" dirty="0"/>
              <a:t> </a:t>
            </a:r>
            <a:r>
              <a:rPr spc="-10" dirty="0"/>
              <a:t>Oxford</a:t>
            </a:r>
            <a:r>
              <a:rPr spc="-45" dirty="0"/>
              <a:t> </a:t>
            </a:r>
            <a:r>
              <a:rPr dirty="0"/>
              <a:t>University</a:t>
            </a:r>
            <a:r>
              <a:rPr spc="-10" dirty="0"/>
              <a:t> </a:t>
            </a:r>
            <a:r>
              <a:rPr dirty="0"/>
              <a:t>Press</a:t>
            </a:r>
            <a:r>
              <a:rPr spc="-25" dirty="0"/>
              <a:t> </a:t>
            </a:r>
            <a:r>
              <a:rPr dirty="0"/>
              <a:t>2021.</a:t>
            </a:r>
            <a:r>
              <a:rPr spc="-25" dirty="0"/>
              <a:t> </a:t>
            </a:r>
            <a:r>
              <a:rPr dirty="0"/>
              <a:t>All</a:t>
            </a:r>
            <a:r>
              <a:rPr spc="-15" dirty="0"/>
              <a:t> </a:t>
            </a:r>
            <a:r>
              <a:rPr dirty="0"/>
              <a:t>rights</a:t>
            </a:r>
            <a:r>
              <a:rPr spc="-25" dirty="0"/>
              <a:t> </a:t>
            </a:r>
            <a:r>
              <a:rPr spc="-10" dirty="0"/>
              <a:t>reserved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33694" y="1694409"/>
            <a:ext cx="18808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35" dirty="0">
                <a:solidFill>
                  <a:srgbClr val="92278F"/>
                </a:solidFill>
                <a:latin typeface="Verdana"/>
                <a:cs typeface="Verdana"/>
              </a:rPr>
              <a:t>CHI-</a:t>
            </a:r>
            <a:r>
              <a:rPr sz="1800" spc="-105" dirty="0">
                <a:solidFill>
                  <a:srgbClr val="92278F"/>
                </a:solidFill>
                <a:latin typeface="Verdana"/>
                <a:cs typeface="Verdana"/>
              </a:rPr>
              <a:t>SQUARE</a:t>
            </a:r>
            <a:r>
              <a:rPr sz="1800" spc="-85" dirty="0">
                <a:solidFill>
                  <a:srgbClr val="92278F"/>
                </a:solidFill>
                <a:latin typeface="Verdana"/>
                <a:cs typeface="Verdana"/>
              </a:rPr>
              <a:t> </a:t>
            </a:r>
            <a:r>
              <a:rPr sz="1800" spc="-335" dirty="0">
                <a:solidFill>
                  <a:srgbClr val="92278F"/>
                </a:solidFill>
                <a:latin typeface="Verdana"/>
                <a:cs typeface="Verdana"/>
              </a:rPr>
              <a:t>TEST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64463" y="688848"/>
            <a:ext cx="10922635" cy="86423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dirty="0"/>
              <a:t>Hypothesis</a:t>
            </a:r>
            <a:r>
              <a:rPr spc="-90" dirty="0"/>
              <a:t> </a:t>
            </a:r>
            <a:r>
              <a:rPr spc="-10" dirty="0"/>
              <a:t>Testing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98976" y="2189988"/>
            <a:ext cx="4176013" cy="1757132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71800" y="4187952"/>
            <a:ext cx="6616052" cy="1210056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30"/>
              </a:lnSpc>
            </a:pPr>
            <a:r>
              <a:rPr dirty="0"/>
              <a:t>©</a:t>
            </a:r>
            <a:r>
              <a:rPr spc="-25" dirty="0"/>
              <a:t> </a:t>
            </a:r>
            <a:r>
              <a:rPr spc="-10" dirty="0"/>
              <a:t>Oxford</a:t>
            </a:r>
            <a:r>
              <a:rPr spc="-45" dirty="0"/>
              <a:t> </a:t>
            </a:r>
            <a:r>
              <a:rPr dirty="0"/>
              <a:t>University</a:t>
            </a:r>
            <a:r>
              <a:rPr spc="-10" dirty="0"/>
              <a:t> </a:t>
            </a:r>
            <a:r>
              <a:rPr dirty="0"/>
              <a:t>Press</a:t>
            </a:r>
            <a:r>
              <a:rPr spc="-25" dirty="0"/>
              <a:t> </a:t>
            </a:r>
            <a:r>
              <a:rPr dirty="0"/>
              <a:t>2021.</a:t>
            </a:r>
            <a:r>
              <a:rPr spc="-25" dirty="0"/>
              <a:t> </a:t>
            </a:r>
            <a:r>
              <a:rPr dirty="0"/>
              <a:t>All</a:t>
            </a:r>
            <a:r>
              <a:rPr spc="-15" dirty="0"/>
              <a:t> </a:t>
            </a:r>
            <a:r>
              <a:rPr dirty="0"/>
              <a:t>rights</a:t>
            </a:r>
            <a:r>
              <a:rPr spc="-25" dirty="0"/>
              <a:t> </a:t>
            </a:r>
            <a:r>
              <a:rPr spc="-10" dirty="0"/>
              <a:t>reserved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64463" y="688848"/>
            <a:ext cx="10922635" cy="86423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dirty="0"/>
              <a:t>Feature</a:t>
            </a:r>
            <a:r>
              <a:rPr spc="-280" dirty="0"/>
              <a:t> </a:t>
            </a:r>
            <a:r>
              <a:rPr spc="-10" dirty="0"/>
              <a:t>Engineering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83536" y="2115311"/>
            <a:ext cx="7711439" cy="1537624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30"/>
              </a:lnSpc>
            </a:pPr>
            <a:r>
              <a:rPr dirty="0"/>
              <a:t>©</a:t>
            </a:r>
            <a:r>
              <a:rPr spc="-25" dirty="0"/>
              <a:t> </a:t>
            </a:r>
            <a:r>
              <a:rPr spc="-10" dirty="0"/>
              <a:t>Oxford</a:t>
            </a:r>
            <a:r>
              <a:rPr spc="-45" dirty="0"/>
              <a:t> </a:t>
            </a:r>
            <a:r>
              <a:rPr dirty="0"/>
              <a:t>University</a:t>
            </a:r>
            <a:r>
              <a:rPr spc="-10" dirty="0"/>
              <a:t> </a:t>
            </a:r>
            <a:r>
              <a:rPr dirty="0"/>
              <a:t>Press</a:t>
            </a:r>
            <a:r>
              <a:rPr spc="-25" dirty="0"/>
              <a:t> </a:t>
            </a:r>
            <a:r>
              <a:rPr dirty="0"/>
              <a:t>2021.</a:t>
            </a:r>
            <a:r>
              <a:rPr spc="-25" dirty="0"/>
              <a:t> </a:t>
            </a:r>
            <a:r>
              <a:rPr dirty="0"/>
              <a:t>All</a:t>
            </a:r>
            <a:r>
              <a:rPr spc="-15" dirty="0"/>
              <a:t> </a:t>
            </a:r>
            <a:r>
              <a:rPr dirty="0"/>
              <a:t>rights</a:t>
            </a:r>
            <a:r>
              <a:rPr spc="-25" dirty="0"/>
              <a:t> </a:t>
            </a:r>
            <a:r>
              <a:rPr spc="-10" dirty="0"/>
              <a:t>reserved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33694" y="1567917"/>
            <a:ext cx="10043906" cy="3605474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r>
              <a:rPr lang="en-US" sz="2400" b="1" dirty="0"/>
              <a:t>Feature Engineering</a:t>
            </a:r>
            <a:r>
              <a:rPr lang="en-US" sz="2400" dirty="0"/>
              <a:t> is one of the most important steps in Machine Learning.</a:t>
            </a:r>
            <a:br>
              <a:rPr lang="en-US" sz="2400" dirty="0"/>
            </a:br>
            <a:r>
              <a:rPr lang="en-US" sz="2400" dirty="0"/>
              <a:t>It means </a:t>
            </a:r>
            <a:r>
              <a:rPr lang="en-US" sz="2400" b="1" dirty="0"/>
              <a:t>preparing and improving the input data (features/columns)</a:t>
            </a:r>
            <a:r>
              <a:rPr lang="en-US" sz="2400" dirty="0"/>
              <a:t> so that the model can understand patterns easily and give accurate predictions.</a:t>
            </a:r>
          </a:p>
          <a:p>
            <a:r>
              <a:rPr lang="en-US" sz="2400" dirty="0"/>
              <a:t>👉 In simple words:</a:t>
            </a:r>
          </a:p>
          <a:p>
            <a:r>
              <a:rPr lang="en-US" sz="2400" i="1" dirty="0"/>
              <a:t>Raw data is messy. Feature engineering converts it into “smart data” for the machine.</a:t>
            </a:r>
            <a:endParaRPr lang="en-US" sz="2400" dirty="0"/>
          </a:p>
          <a:p>
            <a:pPr marL="299085" indent="-286385">
              <a:lnSpc>
                <a:spcPct val="100000"/>
              </a:lnSpc>
              <a:spcBef>
                <a:spcPts val="1095"/>
              </a:spcBef>
              <a:buClr>
                <a:srgbClr val="92278F"/>
              </a:buClr>
              <a:buSzPct val="80555"/>
              <a:buFont typeface="Arial MT"/>
              <a:buChar char="•"/>
              <a:tabLst>
                <a:tab pos="299085" algn="l"/>
              </a:tabLst>
            </a:pPr>
            <a:endParaRPr sz="2400" dirty="0">
              <a:solidFill>
                <a:schemeClr val="tx1"/>
              </a:solidFill>
              <a:latin typeface="Verdana"/>
              <a:cs typeface="Verdan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30"/>
              </a:lnSpc>
            </a:pPr>
            <a:r>
              <a:rPr dirty="0"/>
              <a:t>©</a:t>
            </a:r>
            <a:r>
              <a:rPr spc="-25" dirty="0"/>
              <a:t> </a:t>
            </a:r>
            <a:r>
              <a:rPr spc="-10" dirty="0"/>
              <a:t>Oxford</a:t>
            </a:r>
            <a:r>
              <a:rPr spc="-45" dirty="0"/>
              <a:t> </a:t>
            </a:r>
            <a:r>
              <a:rPr dirty="0"/>
              <a:t>University</a:t>
            </a:r>
            <a:r>
              <a:rPr spc="-10" dirty="0"/>
              <a:t> </a:t>
            </a:r>
            <a:r>
              <a:rPr dirty="0"/>
              <a:t>Press</a:t>
            </a:r>
            <a:r>
              <a:rPr spc="-25" dirty="0"/>
              <a:t> </a:t>
            </a:r>
            <a:r>
              <a:rPr dirty="0"/>
              <a:t>2021.</a:t>
            </a:r>
            <a:r>
              <a:rPr spc="-25" dirty="0"/>
              <a:t> </a:t>
            </a:r>
            <a:r>
              <a:rPr dirty="0"/>
              <a:t>All</a:t>
            </a:r>
            <a:r>
              <a:rPr spc="-15" dirty="0"/>
              <a:t> </a:t>
            </a:r>
            <a:r>
              <a:rPr dirty="0"/>
              <a:t>rights</a:t>
            </a:r>
            <a:r>
              <a:rPr spc="-25" dirty="0"/>
              <a:t> </a:t>
            </a:r>
            <a:r>
              <a:rPr spc="-10" dirty="0"/>
              <a:t>reserved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64463" y="688848"/>
            <a:ext cx="10922635" cy="86423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dirty="0"/>
              <a:t>Feature</a:t>
            </a:r>
            <a:r>
              <a:rPr spc="-280" dirty="0"/>
              <a:t> </a:t>
            </a:r>
            <a:r>
              <a:rPr spc="-10" dirty="0"/>
              <a:t>Engineering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475E6F-1913-D918-927F-0ED23BFFEE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2C5E768D-8087-F060-4DCE-555B2908E5F8}"/>
              </a:ext>
            </a:extLst>
          </p:cNvPr>
          <p:cNvSpPr txBox="1"/>
          <p:nvPr/>
        </p:nvSpPr>
        <p:spPr>
          <a:xfrm>
            <a:off x="1233694" y="1567917"/>
            <a:ext cx="10043906" cy="1758815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r>
              <a:rPr lang="en-US" sz="2400" b="1" dirty="0"/>
              <a:t>1.) Feature Transformation</a:t>
            </a:r>
          </a:p>
          <a:p>
            <a:endParaRPr lang="en-US" sz="2400" b="1" dirty="0"/>
          </a:p>
          <a:p>
            <a:r>
              <a:rPr lang="en-US" sz="2400" b="1" dirty="0"/>
              <a:t>2.) </a:t>
            </a:r>
            <a:r>
              <a:rPr lang="en-US" sz="2400" b="1"/>
              <a:t>Feature Selection</a:t>
            </a:r>
            <a:endParaRPr lang="en-US" sz="2400" dirty="0"/>
          </a:p>
          <a:p>
            <a:pPr marL="299085" indent="-286385">
              <a:lnSpc>
                <a:spcPct val="100000"/>
              </a:lnSpc>
              <a:spcBef>
                <a:spcPts val="1095"/>
              </a:spcBef>
              <a:buClr>
                <a:srgbClr val="92278F"/>
              </a:buClr>
              <a:buSzPct val="80555"/>
              <a:buFont typeface="Arial MT"/>
              <a:buChar char="•"/>
              <a:tabLst>
                <a:tab pos="299085" algn="l"/>
              </a:tabLst>
            </a:pPr>
            <a:endParaRPr sz="2400" dirty="0">
              <a:solidFill>
                <a:schemeClr val="tx1"/>
              </a:solidFill>
              <a:latin typeface="Verdana"/>
              <a:cs typeface="Verdana"/>
            </a:endParaRP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08186FD2-BD69-F835-7C6F-EA9C9B4BA8A0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30"/>
              </a:lnSpc>
            </a:pPr>
            <a:r>
              <a:rPr dirty="0"/>
              <a:t>©</a:t>
            </a:r>
            <a:r>
              <a:rPr spc="-25" dirty="0"/>
              <a:t> </a:t>
            </a:r>
            <a:r>
              <a:rPr spc="-10" dirty="0"/>
              <a:t>Oxford</a:t>
            </a:r>
            <a:r>
              <a:rPr spc="-45" dirty="0"/>
              <a:t> </a:t>
            </a:r>
            <a:r>
              <a:rPr dirty="0"/>
              <a:t>University</a:t>
            </a:r>
            <a:r>
              <a:rPr spc="-10" dirty="0"/>
              <a:t> </a:t>
            </a:r>
            <a:r>
              <a:rPr dirty="0"/>
              <a:t>Press</a:t>
            </a:r>
            <a:r>
              <a:rPr spc="-25" dirty="0"/>
              <a:t> </a:t>
            </a:r>
            <a:r>
              <a:rPr dirty="0"/>
              <a:t>2021.</a:t>
            </a:r>
            <a:r>
              <a:rPr spc="-25" dirty="0"/>
              <a:t> </a:t>
            </a:r>
            <a:r>
              <a:rPr dirty="0"/>
              <a:t>All</a:t>
            </a:r>
            <a:r>
              <a:rPr spc="-15" dirty="0"/>
              <a:t> </a:t>
            </a:r>
            <a:r>
              <a:rPr dirty="0"/>
              <a:t>rights</a:t>
            </a:r>
            <a:r>
              <a:rPr spc="-25" dirty="0"/>
              <a:t> </a:t>
            </a:r>
            <a:r>
              <a:rPr spc="-10" dirty="0"/>
              <a:t>reserved</a:t>
            </a: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6F5E3E0F-A9FF-11A0-C8D5-9A8A82D7837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64463" y="688848"/>
            <a:ext cx="10922635" cy="86423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dirty="0"/>
              <a:t>Feature</a:t>
            </a:r>
            <a:r>
              <a:rPr spc="-280" dirty="0"/>
              <a:t> </a:t>
            </a:r>
            <a:r>
              <a:rPr spc="-10" dirty="0"/>
              <a:t>Engineering</a:t>
            </a:r>
          </a:p>
        </p:txBody>
      </p:sp>
    </p:spTree>
    <p:extLst>
      <p:ext uri="{BB962C8B-B14F-4D97-AF65-F5344CB8AC3E}">
        <p14:creationId xmlns:p14="http://schemas.microsoft.com/office/powerpoint/2010/main" val="85203151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6647CE-4178-4E7B-B6BB-79FC0D665B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5F1C60CF-F299-B116-8A3E-E2EDB18650B7}"/>
              </a:ext>
            </a:extLst>
          </p:cNvPr>
          <p:cNvSpPr txBox="1"/>
          <p:nvPr/>
        </p:nvSpPr>
        <p:spPr>
          <a:xfrm>
            <a:off x="982280" y="1696795"/>
            <a:ext cx="10371520" cy="3464410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r>
              <a:rPr lang="en-US" sz="2400" b="1" dirty="0"/>
              <a:t>1) Feature Transformation</a:t>
            </a:r>
          </a:p>
          <a:p>
            <a:r>
              <a:rPr lang="en-US" sz="2400" dirty="0"/>
              <a:t>This is about </a:t>
            </a:r>
            <a:r>
              <a:rPr lang="en-US" sz="2400" b="1" dirty="0"/>
              <a:t>changing the form or scale of existing data</a:t>
            </a:r>
            <a:r>
              <a:rPr lang="en-US" sz="2400" dirty="0"/>
              <a:t> without removing it.</a:t>
            </a:r>
          </a:p>
          <a:p>
            <a:endParaRPr lang="en-US" sz="2400" dirty="0"/>
          </a:p>
          <a:p>
            <a:r>
              <a:rPr lang="en-US" sz="2400" b="1" dirty="0"/>
              <a:t>We modify the feature so that the algorithm can learn better.</a:t>
            </a:r>
          </a:p>
          <a:p>
            <a:endParaRPr lang="en-US" sz="2400" dirty="0"/>
          </a:p>
          <a:p>
            <a:r>
              <a:rPr lang="en-US" sz="2400" b="1" dirty="0"/>
              <a:t>Why needed?</a:t>
            </a:r>
          </a:p>
          <a:p>
            <a:r>
              <a:rPr lang="en-US" sz="2400" dirty="0"/>
              <a:t>Different ML algorithms (SVM, KNN, Linear Regression) work properly only when data is in a proper format and similar scale.</a:t>
            </a: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352CC0A1-E1FF-F487-BEE9-1AC09DE3AB3B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30"/>
              </a:lnSpc>
            </a:pPr>
            <a:r>
              <a:rPr dirty="0"/>
              <a:t>©</a:t>
            </a:r>
            <a:r>
              <a:rPr spc="-25" dirty="0"/>
              <a:t> </a:t>
            </a:r>
            <a:r>
              <a:rPr spc="-10" dirty="0"/>
              <a:t>Oxford</a:t>
            </a:r>
            <a:r>
              <a:rPr spc="-45" dirty="0"/>
              <a:t> </a:t>
            </a:r>
            <a:r>
              <a:rPr dirty="0"/>
              <a:t>University</a:t>
            </a:r>
            <a:r>
              <a:rPr spc="-10" dirty="0"/>
              <a:t> </a:t>
            </a:r>
            <a:r>
              <a:rPr dirty="0"/>
              <a:t>Press</a:t>
            </a:r>
            <a:r>
              <a:rPr spc="-25" dirty="0"/>
              <a:t> </a:t>
            </a:r>
            <a:r>
              <a:rPr dirty="0"/>
              <a:t>2021.</a:t>
            </a:r>
            <a:r>
              <a:rPr spc="-25" dirty="0"/>
              <a:t> </a:t>
            </a:r>
            <a:r>
              <a:rPr dirty="0"/>
              <a:t>All</a:t>
            </a:r>
            <a:r>
              <a:rPr spc="-15" dirty="0"/>
              <a:t> </a:t>
            </a:r>
            <a:r>
              <a:rPr dirty="0"/>
              <a:t>rights</a:t>
            </a:r>
            <a:r>
              <a:rPr spc="-25" dirty="0"/>
              <a:t> </a:t>
            </a:r>
            <a:r>
              <a:rPr spc="-10" dirty="0"/>
              <a:t>reserved</a:t>
            </a: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473E2FFF-13F6-AAC6-0DBA-3E9FF808E22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64463" y="688848"/>
            <a:ext cx="10922635" cy="86423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dirty="0"/>
              <a:t>Feature</a:t>
            </a:r>
            <a:r>
              <a:rPr spc="-280" dirty="0"/>
              <a:t> </a:t>
            </a:r>
            <a:r>
              <a:rPr spc="-10" dirty="0"/>
              <a:t>Engineering</a:t>
            </a:r>
          </a:p>
        </p:txBody>
      </p:sp>
    </p:spTree>
    <p:extLst>
      <p:ext uri="{BB962C8B-B14F-4D97-AF65-F5344CB8AC3E}">
        <p14:creationId xmlns:p14="http://schemas.microsoft.com/office/powerpoint/2010/main" val="18055621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85345B-09FD-DAE8-40AD-288DFF8C09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>
            <a:extLst>
              <a:ext uri="{FF2B5EF4-FFF2-40B4-BE49-F238E27FC236}">
                <a16:creationId xmlns:a16="http://schemas.microsoft.com/office/drawing/2014/main" id="{782DD6E7-456B-8B17-077C-7DFAF13F0323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30"/>
              </a:lnSpc>
            </a:pPr>
            <a:r>
              <a:rPr dirty="0"/>
              <a:t>©</a:t>
            </a:r>
            <a:r>
              <a:rPr spc="-25" dirty="0"/>
              <a:t> </a:t>
            </a:r>
            <a:r>
              <a:rPr spc="-10" dirty="0"/>
              <a:t>Oxford</a:t>
            </a:r>
            <a:r>
              <a:rPr spc="-45" dirty="0"/>
              <a:t> </a:t>
            </a:r>
            <a:r>
              <a:rPr dirty="0"/>
              <a:t>University</a:t>
            </a:r>
            <a:r>
              <a:rPr spc="-10" dirty="0"/>
              <a:t> </a:t>
            </a:r>
            <a:r>
              <a:rPr dirty="0"/>
              <a:t>Press</a:t>
            </a:r>
            <a:r>
              <a:rPr spc="-25" dirty="0"/>
              <a:t> </a:t>
            </a:r>
            <a:r>
              <a:rPr dirty="0"/>
              <a:t>2021.</a:t>
            </a:r>
            <a:r>
              <a:rPr spc="-25" dirty="0"/>
              <a:t> </a:t>
            </a:r>
            <a:r>
              <a:rPr dirty="0"/>
              <a:t>All</a:t>
            </a:r>
            <a:r>
              <a:rPr spc="-15" dirty="0"/>
              <a:t> </a:t>
            </a:r>
            <a:r>
              <a:rPr dirty="0"/>
              <a:t>rights</a:t>
            </a:r>
            <a:r>
              <a:rPr spc="-25" dirty="0"/>
              <a:t> </a:t>
            </a:r>
            <a:r>
              <a:rPr spc="-10" dirty="0"/>
              <a:t>reserved</a:t>
            </a: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2595B138-6B8B-FD04-8446-2DB2C26F7EA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64463" y="688848"/>
            <a:ext cx="10922635" cy="86423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dirty="0"/>
              <a:t>Feature</a:t>
            </a:r>
            <a:r>
              <a:rPr spc="-280" dirty="0"/>
              <a:t> </a:t>
            </a:r>
            <a:r>
              <a:rPr spc="-10" dirty="0"/>
              <a:t>Engineering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B361DE-9631-3AE5-6E3F-E132061DA0E5}"/>
              </a:ext>
            </a:extLst>
          </p:cNvPr>
          <p:cNvSpPr txBox="1"/>
          <p:nvPr/>
        </p:nvSpPr>
        <p:spPr>
          <a:xfrm>
            <a:off x="990600" y="1780865"/>
            <a:ext cx="891540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Common Techniques</a:t>
            </a:r>
          </a:p>
          <a:p>
            <a:pPr>
              <a:buFont typeface="+mj-lt"/>
              <a:buAutoNum type="arabicPeriod"/>
            </a:pP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Normalization / Scaling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Standardization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Mean becomes 0 and standard deviation becomes 1</a:t>
            </a:r>
          </a:p>
          <a:p>
            <a:pPr>
              <a:buFont typeface="+mj-lt"/>
              <a:buAutoNum type="arabicPeriod"/>
            </a:pP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Log Transformation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Encoding Categorical Data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Handling Missing Values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984302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4EC85C-B199-B23A-8002-493FA197C0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>
            <a:extLst>
              <a:ext uri="{FF2B5EF4-FFF2-40B4-BE49-F238E27FC236}">
                <a16:creationId xmlns:a16="http://schemas.microsoft.com/office/drawing/2014/main" id="{7CAF1D4F-AFBC-6893-EA67-872C5E0C575D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30"/>
              </a:lnSpc>
            </a:pPr>
            <a:r>
              <a:rPr dirty="0"/>
              <a:t>©</a:t>
            </a:r>
            <a:r>
              <a:rPr spc="-25" dirty="0"/>
              <a:t> </a:t>
            </a:r>
            <a:r>
              <a:rPr spc="-10" dirty="0"/>
              <a:t>Oxford</a:t>
            </a:r>
            <a:r>
              <a:rPr spc="-45" dirty="0"/>
              <a:t> </a:t>
            </a:r>
            <a:r>
              <a:rPr dirty="0"/>
              <a:t>University</a:t>
            </a:r>
            <a:r>
              <a:rPr spc="-10" dirty="0"/>
              <a:t> </a:t>
            </a:r>
            <a:r>
              <a:rPr dirty="0"/>
              <a:t>Press</a:t>
            </a:r>
            <a:r>
              <a:rPr spc="-25" dirty="0"/>
              <a:t> </a:t>
            </a:r>
            <a:r>
              <a:rPr dirty="0"/>
              <a:t>2021.</a:t>
            </a:r>
            <a:r>
              <a:rPr spc="-25" dirty="0"/>
              <a:t> </a:t>
            </a:r>
            <a:r>
              <a:rPr dirty="0"/>
              <a:t>All</a:t>
            </a:r>
            <a:r>
              <a:rPr spc="-15" dirty="0"/>
              <a:t> </a:t>
            </a:r>
            <a:r>
              <a:rPr dirty="0"/>
              <a:t>rights</a:t>
            </a:r>
            <a:r>
              <a:rPr spc="-25" dirty="0"/>
              <a:t> </a:t>
            </a:r>
            <a:r>
              <a:rPr spc="-10" dirty="0"/>
              <a:t>reserved</a:t>
            </a: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71EB02EE-E40F-71E2-C014-22D4297E993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64463" y="688848"/>
            <a:ext cx="10922635" cy="86423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dirty="0"/>
              <a:t>Feature</a:t>
            </a:r>
            <a:r>
              <a:rPr spc="-280" dirty="0"/>
              <a:t> </a:t>
            </a:r>
            <a:r>
              <a:rPr spc="-10" dirty="0"/>
              <a:t>Engineering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D53BD5-D4A5-D360-D471-CA4C493A9DA7}"/>
              </a:ext>
            </a:extLst>
          </p:cNvPr>
          <p:cNvSpPr txBox="1"/>
          <p:nvPr/>
        </p:nvSpPr>
        <p:spPr>
          <a:xfrm>
            <a:off x="990600" y="1780865"/>
            <a:ext cx="7620000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2.) Feature Selection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Here we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choose only the important features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remove useless ones.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 every column helps prediction. Some features: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create noise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slow training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reduce accuracy (overfitting)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So, we keep only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relevant features.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Why important?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Too many features =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Curse of Dimensionality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Model becomes confused.</a:t>
            </a:r>
          </a:p>
          <a:p>
            <a:pPr>
              <a:buFont typeface="+mj-lt"/>
              <a:buAutoNum type="arabicPeriod"/>
            </a:pP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E93038-3E1B-6086-254E-40B2F7C6A7D0}"/>
              </a:ext>
            </a:extLst>
          </p:cNvPr>
          <p:cNvSpPr txBox="1"/>
          <p:nvPr/>
        </p:nvSpPr>
        <p:spPr>
          <a:xfrm>
            <a:off x="8763000" y="3429000"/>
            <a:ext cx="282409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b="1" dirty="0"/>
              <a:t>Methods of Feature Selection</a:t>
            </a:r>
          </a:p>
          <a:p>
            <a:pPr>
              <a:buFont typeface="+mj-lt"/>
              <a:buAutoNum type="arabicPeriod"/>
            </a:pPr>
            <a:r>
              <a:rPr lang="en-US" b="1" dirty="0"/>
              <a:t>Filter Method</a:t>
            </a:r>
            <a:endParaRPr lang="en-US" dirty="0"/>
          </a:p>
          <a:p>
            <a:pPr>
              <a:buFont typeface="+mj-lt"/>
              <a:buAutoNum type="arabicPeriod"/>
            </a:pPr>
            <a:r>
              <a:rPr lang="en-US" b="1" dirty="0"/>
              <a:t>Wrapper Method</a:t>
            </a:r>
            <a:endParaRPr lang="en-US" dirty="0"/>
          </a:p>
          <a:p>
            <a:pPr>
              <a:buFont typeface="+mj-lt"/>
              <a:buAutoNum type="arabicPeriod"/>
            </a:pPr>
            <a:r>
              <a:rPr lang="en-US" b="1" dirty="0"/>
              <a:t>Embedded Method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62578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64546" y="2129999"/>
            <a:ext cx="9708253" cy="3364383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95"/>
              </a:spcBef>
              <a:buClr>
                <a:srgbClr val="92278F"/>
              </a:buClr>
              <a:buSzPct val="80555"/>
              <a:buFont typeface="Arial MT"/>
              <a:buChar char="•"/>
              <a:tabLst>
                <a:tab pos="299085" algn="l"/>
              </a:tabLst>
            </a:pPr>
            <a:r>
              <a:rPr lang="en-US" sz="2400" dirty="0"/>
              <a:t>A </a:t>
            </a:r>
            <a:r>
              <a:rPr lang="en-US" sz="2400" i="1" dirty="0"/>
              <a:t>good feature</a:t>
            </a:r>
            <a:r>
              <a:rPr lang="en-US" sz="2400" dirty="0"/>
              <a:t> is one that actually helps the model make correct predictions.</a:t>
            </a:r>
            <a:br>
              <a:rPr lang="en-US" sz="2400" dirty="0"/>
            </a:br>
            <a:r>
              <a:rPr lang="en-US" sz="2400" dirty="0"/>
              <a:t>During </a:t>
            </a:r>
            <a:r>
              <a:rPr lang="en-US" sz="2400" b="1" dirty="0"/>
              <a:t>feature selection</a:t>
            </a:r>
            <a:r>
              <a:rPr lang="en-US" sz="2400" dirty="0"/>
              <a:t>, we mainly remove features based on </a:t>
            </a:r>
            <a:r>
              <a:rPr lang="en-US" sz="2400" b="1" dirty="0"/>
              <a:t>Relevancy</a:t>
            </a:r>
            <a:r>
              <a:rPr lang="en-US" sz="2400" dirty="0"/>
              <a:t> and </a:t>
            </a:r>
            <a:r>
              <a:rPr lang="en-US" sz="2400" b="1" dirty="0"/>
              <a:t>Redundancy</a:t>
            </a:r>
            <a:r>
              <a:rPr lang="en-US" sz="2400" dirty="0"/>
              <a:t>.</a:t>
            </a:r>
            <a:endParaRPr lang="en-IN" sz="2400" spc="-185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99085" indent="-286385">
              <a:lnSpc>
                <a:spcPct val="100000"/>
              </a:lnSpc>
              <a:spcBef>
                <a:spcPts val="1095"/>
              </a:spcBef>
              <a:buClr>
                <a:srgbClr val="92278F"/>
              </a:buClr>
              <a:buSzPct val="80555"/>
              <a:buFont typeface="Arial MT"/>
              <a:buChar char="•"/>
              <a:tabLst>
                <a:tab pos="299085" algn="l"/>
              </a:tabLst>
            </a:pPr>
            <a:r>
              <a:rPr sz="2400" spc="-18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FEATURES</a:t>
            </a:r>
            <a:r>
              <a:rPr sz="2400" spc="-8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ARE</a:t>
            </a:r>
            <a:r>
              <a:rPr sz="2400" spc="-12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REMOVED</a:t>
            </a:r>
            <a:r>
              <a:rPr sz="2400" spc="-1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USING</a:t>
            </a:r>
            <a:r>
              <a:rPr sz="2400" spc="-9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RELEVANCY</a:t>
            </a:r>
            <a:r>
              <a:rPr lang="en-IN" sz="2400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:-</a:t>
            </a:r>
            <a:r>
              <a:rPr lang="en-US" sz="2400" dirty="0"/>
              <a:t>A feature is </a:t>
            </a:r>
            <a:r>
              <a:rPr lang="en-US" sz="2400" b="1" dirty="0"/>
              <a:t>relevant</a:t>
            </a:r>
            <a:r>
              <a:rPr lang="en-US" sz="2400" dirty="0"/>
              <a:t> if it has a strong relationship with the target/output variable.</a:t>
            </a:r>
            <a:endParaRPr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99085" indent="-286385">
              <a:lnSpc>
                <a:spcPct val="100000"/>
              </a:lnSpc>
              <a:spcBef>
                <a:spcPts val="994"/>
              </a:spcBef>
              <a:buSzPct val="80555"/>
              <a:buFont typeface="Arial MT"/>
              <a:buChar char="•"/>
              <a:tabLst>
                <a:tab pos="299085" algn="l"/>
              </a:tabLst>
            </a:pPr>
            <a:r>
              <a:rPr sz="2400" spc="-18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FEATURES</a:t>
            </a:r>
            <a:r>
              <a:rPr sz="2400" spc="-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8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sz="2400" spc="-14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4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REMOVED</a:t>
            </a:r>
            <a:r>
              <a:rPr sz="2400" spc="-12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4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BASED</a:t>
            </a:r>
            <a:r>
              <a:rPr sz="2400" spc="-1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</a:t>
            </a:r>
            <a:r>
              <a:rPr sz="2400" spc="-114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REDUNDANCY</a:t>
            </a:r>
            <a:r>
              <a:rPr lang="en-IN" sz="2400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:-</a:t>
            </a:r>
            <a:r>
              <a:rPr lang="en-US" sz="2400" dirty="0"/>
              <a:t>A feature is </a:t>
            </a:r>
            <a:r>
              <a:rPr lang="en-US" sz="2400" b="1" dirty="0"/>
              <a:t>redundant</a:t>
            </a:r>
            <a:r>
              <a:rPr lang="en-US" sz="2400" dirty="0"/>
              <a:t> if it gives the </a:t>
            </a:r>
            <a:r>
              <a:rPr lang="en-US" sz="2400" i="1" dirty="0"/>
              <a:t>same information</a:t>
            </a:r>
            <a:r>
              <a:rPr lang="en-US" sz="2400" dirty="0"/>
              <a:t> as another feature.</a:t>
            </a:r>
            <a:endParaRPr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30"/>
              </a:lnSpc>
            </a:pPr>
            <a:r>
              <a:rPr dirty="0"/>
              <a:t>©</a:t>
            </a:r>
            <a:r>
              <a:rPr spc="-25" dirty="0"/>
              <a:t> </a:t>
            </a:r>
            <a:r>
              <a:rPr spc="-10" dirty="0"/>
              <a:t>Oxford</a:t>
            </a:r>
            <a:r>
              <a:rPr spc="-45" dirty="0"/>
              <a:t> </a:t>
            </a:r>
            <a:r>
              <a:rPr dirty="0"/>
              <a:t>University</a:t>
            </a:r>
            <a:r>
              <a:rPr spc="-10" dirty="0"/>
              <a:t> </a:t>
            </a:r>
            <a:r>
              <a:rPr dirty="0"/>
              <a:t>Press</a:t>
            </a:r>
            <a:r>
              <a:rPr spc="-25" dirty="0"/>
              <a:t> </a:t>
            </a:r>
            <a:r>
              <a:rPr dirty="0"/>
              <a:t>2021.</a:t>
            </a:r>
            <a:r>
              <a:rPr spc="-25" dirty="0"/>
              <a:t> </a:t>
            </a:r>
            <a:r>
              <a:rPr dirty="0"/>
              <a:t>All</a:t>
            </a:r>
            <a:r>
              <a:rPr spc="-15" dirty="0"/>
              <a:t> </a:t>
            </a:r>
            <a:r>
              <a:rPr dirty="0"/>
              <a:t>rights</a:t>
            </a:r>
            <a:r>
              <a:rPr spc="-25" dirty="0"/>
              <a:t> </a:t>
            </a:r>
            <a:r>
              <a:rPr spc="-10" dirty="0"/>
              <a:t>reserved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64463" y="688848"/>
            <a:ext cx="10922635" cy="86423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5875" rIns="0" bIns="0" rtlCol="0">
            <a:spAutoFit/>
          </a:bodyPr>
          <a:lstStyle/>
          <a:p>
            <a:pPr marL="1210945">
              <a:lnSpc>
                <a:spcPct val="100000"/>
              </a:lnSpc>
              <a:spcBef>
                <a:spcPts val="125"/>
              </a:spcBef>
            </a:pPr>
            <a:r>
              <a:rPr spc="-10" dirty="0"/>
              <a:t>Characteristics</a:t>
            </a:r>
            <a:r>
              <a:rPr spc="-130" dirty="0"/>
              <a:t> </a:t>
            </a:r>
            <a:r>
              <a:rPr dirty="0"/>
              <a:t>of</a:t>
            </a:r>
            <a:r>
              <a:rPr spc="-95" dirty="0"/>
              <a:t> </a:t>
            </a:r>
            <a:r>
              <a:rPr dirty="0"/>
              <a:t>Good</a:t>
            </a:r>
            <a:r>
              <a:rPr spc="-90" dirty="0"/>
              <a:t> </a:t>
            </a:r>
            <a:r>
              <a:rPr spc="-10" dirty="0"/>
              <a:t>Features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33694" y="1694409"/>
            <a:ext cx="10043906" cy="261097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en-IN" sz="2400" spc="-6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FORWARD</a:t>
            </a:r>
            <a:r>
              <a:rPr lang="en-IN" sz="2400" spc="-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400" spc="-1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SELECTION:- </a:t>
            </a:r>
            <a:r>
              <a:rPr lang="en-US" sz="2400" b="1" dirty="0"/>
              <a:t>Forward Selection</a:t>
            </a:r>
            <a:r>
              <a:rPr lang="en-US" sz="2400" dirty="0"/>
              <a:t> is a </a:t>
            </a:r>
            <a:r>
              <a:rPr lang="en-US" sz="2400" i="1" dirty="0"/>
              <a:t>wrapper method</a:t>
            </a:r>
            <a:r>
              <a:rPr lang="en-US" sz="2400" dirty="0"/>
              <a:t> of feature selection.</a:t>
            </a:r>
            <a:br>
              <a:rPr lang="en-US" sz="2400" dirty="0"/>
            </a:br>
            <a:r>
              <a:rPr lang="en-US" sz="2400" dirty="0"/>
              <a:t>It is used to </a:t>
            </a:r>
            <a:r>
              <a:rPr lang="en-US" sz="2400" b="1" dirty="0"/>
              <a:t>choose the best subset of features step-by-step</a:t>
            </a:r>
            <a:r>
              <a:rPr lang="en-US" sz="2400" dirty="0"/>
              <a:t> instead of using all columns.</a:t>
            </a:r>
          </a:p>
          <a:p>
            <a:r>
              <a:rPr lang="en-US" sz="2400" b="1" dirty="0"/>
              <a:t>Main idea:</a:t>
            </a:r>
          </a:p>
          <a:p>
            <a:r>
              <a:rPr lang="en-US" sz="2400" i="1" dirty="0"/>
              <a:t>We start with no features and keep adding only the useful ones.</a:t>
            </a:r>
            <a:endParaRPr lang="en-US" sz="2400" dirty="0"/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64463" y="688848"/>
            <a:ext cx="10922635" cy="86423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spc="-35" dirty="0"/>
              <a:t>FEATURE</a:t>
            </a:r>
            <a:r>
              <a:rPr spc="-250" dirty="0"/>
              <a:t> </a:t>
            </a:r>
            <a:r>
              <a:rPr spc="-10" dirty="0"/>
              <a:t>SELECTION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00200" y="4365233"/>
            <a:ext cx="8610600" cy="1722108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30"/>
              </a:lnSpc>
            </a:pPr>
            <a:r>
              <a:rPr dirty="0"/>
              <a:t>©</a:t>
            </a:r>
            <a:r>
              <a:rPr spc="-25" dirty="0"/>
              <a:t> </a:t>
            </a:r>
            <a:r>
              <a:rPr spc="-10" dirty="0"/>
              <a:t>Oxford</a:t>
            </a:r>
            <a:r>
              <a:rPr spc="-45" dirty="0"/>
              <a:t> </a:t>
            </a:r>
            <a:r>
              <a:rPr dirty="0"/>
              <a:t>University</a:t>
            </a:r>
            <a:r>
              <a:rPr spc="-10" dirty="0"/>
              <a:t> </a:t>
            </a:r>
            <a:r>
              <a:rPr dirty="0"/>
              <a:t>Press</a:t>
            </a:r>
            <a:r>
              <a:rPr spc="-25" dirty="0"/>
              <a:t> </a:t>
            </a:r>
            <a:r>
              <a:rPr dirty="0"/>
              <a:t>2021.</a:t>
            </a:r>
            <a:r>
              <a:rPr spc="-25" dirty="0"/>
              <a:t> </a:t>
            </a:r>
            <a:r>
              <a:rPr dirty="0"/>
              <a:t>All</a:t>
            </a:r>
            <a:r>
              <a:rPr spc="-15" dirty="0"/>
              <a:t> </a:t>
            </a:r>
            <a:r>
              <a:rPr dirty="0"/>
              <a:t>rights</a:t>
            </a:r>
            <a:r>
              <a:rPr spc="-25" dirty="0"/>
              <a:t> </a:t>
            </a:r>
            <a:r>
              <a:rPr spc="-10" dirty="0"/>
              <a:t>reserved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AA2DAF-AAD9-F594-8796-9D01430381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A9BFE278-49FD-B4B1-E6DB-001C85385F6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34682" y="696869"/>
            <a:ext cx="10922635" cy="1554913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5875" rIns="0" bIns="0" rtlCol="0">
            <a:spAutoFit/>
          </a:bodyPr>
          <a:lstStyle/>
          <a:p>
            <a:pPr algn="ctr">
              <a:spcBef>
                <a:spcPts val="125"/>
              </a:spcBef>
            </a:pPr>
            <a:r>
              <a:rPr lang="en-US" dirty="0"/>
              <a:t>How Forward Selection Works</a:t>
            </a:r>
            <a:br>
              <a:rPr lang="en-US" dirty="0"/>
            </a:br>
            <a:endParaRPr lang="en-IN" spc="-10" dirty="0"/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C21729DB-E6CA-06AF-2CDE-864DA9948D18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30"/>
              </a:lnSpc>
            </a:pPr>
            <a:r>
              <a:rPr dirty="0"/>
              <a:t>©</a:t>
            </a:r>
            <a:r>
              <a:rPr spc="-25" dirty="0"/>
              <a:t> </a:t>
            </a:r>
            <a:r>
              <a:rPr spc="-10" dirty="0"/>
              <a:t>Oxford</a:t>
            </a:r>
            <a:r>
              <a:rPr spc="-45" dirty="0"/>
              <a:t> </a:t>
            </a:r>
            <a:r>
              <a:rPr dirty="0"/>
              <a:t>University</a:t>
            </a:r>
            <a:r>
              <a:rPr spc="-10" dirty="0"/>
              <a:t> </a:t>
            </a:r>
            <a:r>
              <a:rPr dirty="0"/>
              <a:t>Press</a:t>
            </a:r>
            <a:r>
              <a:rPr spc="-25" dirty="0"/>
              <a:t> </a:t>
            </a:r>
            <a:r>
              <a:rPr dirty="0"/>
              <a:t>2021.</a:t>
            </a:r>
            <a:r>
              <a:rPr spc="-25" dirty="0"/>
              <a:t> </a:t>
            </a:r>
            <a:r>
              <a:rPr dirty="0"/>
              <a:t>All</a:t>
            </a:r>
            <a:r>
              <a:rPr spc="-15" dirty="0"/>
              <a:t> </a:t>
            </a:r>
            <a:r>
              <a:rPr dirty="0"/>
              <a:t>rights</a:t>
            </a:r>
            <a:r>
              <a:rPr spc="-25" dirty="0"/>
              <a:t> </a:t>
            </a:r>
            <a:r>
              <a:rPr spc="-10" dirty="0"/>
              <a:t>reserved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ACBD33-8197-0C65-B654-67F6151BC3E1}"/>
              </a:ext>
            </a:extLst>
          </p:cNvPr>
          <p:cNvSpPr txBox="1"/>
          <p:nvPr/>
        </p:nvSpPr>
        <p:spPr>
          <a:xfrm>
            <a:off x="1219200" y="2407214"/>
            <a:ext cx="67818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+mj-lt"/>
              <a:buAutoNum type="arabicPeriod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Start with an empty set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Test each feature one by one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Select the best feature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 the next best feature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Repeat the process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Stop condition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47350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64463" y="688848"/>
            <a:ext cx="10922635" cy="86423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dirty="0"/>
              <a:t>Bivariate</a:t>
            </a:r>
            <a:r>
              <a:rPr spc="-210" dirty="0"/>
              <a:t> </a:t>
            </a:r>
            <a:r>
              <a:rPr dirty="0"/>
              <a:t>Data</a:t>
            </a:r>
            <a:r>
              <a:rPr spc="-204" dirty="0"/>
              <a:t> </a:t>
            </a:r>
            <a:r>
              <a:rPr spc="-10" dirty="0"/>
              <a:t>Visualization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95400" y="3025221"/>
            <a:ext cx="4800600" cy="282239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705600" y="3001158"/>
            <a:ext cx="4191000" cy="2822394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30"/>
              </a:lnSpc>
            </a:pPr>
            <a:r>
              <a:rPr dirty="0"/>
              <a:t>©</a:t>
            </a:r>
            <a:r>
              <a:rPr spc="-25" dirty="0"/>
              <a:t> </a:t>
            </a:r>
            <a:r>
              <a:rPr spc="-10" dirty="0"/>
              <a:t>Oxford</a:t>
            </a:r>
            <a:r>
              <a:rPr spc="-45" dirty="0"/>
              <a:t> </a:t>
            </a:r>
            <a:r>
              <a:rPr dirty="0"/>
              <a:t>University</a:t>
            </a:r>
            <a:r>
              <a:rPr spc="-10" dirty="0"/>
              <a:t> </a:t>
            </a:r>
            <a:r>
              <a:rPr dirty="0"/>
              <a:t>Press</a:t>
            </a:r>
            <a:r>
              <a:rPr spc="-25" dirty="0"/>
              <a:t> </a:t>
            </a:r>
            <a:r>
              <a:rPr dirty="0"/>
              <a:t>2021.</a:t>
            </a:r>
            <a:r>
              <a:rPr spc="-25" dirty="0"/>
              <a:t> </a:t>
            </a:r>
            <a:r>
              <a:rPr dirty="0"/>
              <a:t>All</a:t>
            </a:r>
            <a:r>
              <a:rPr spc="-15" dirty="0"/>
              <a:t> </a:t>
            </a:r>
            <a:r>
              <a:rPr dirty="0"/>
              <a:t>rights</a:t>
            </a:r>
            <a:r>
              <a:rPr spc="-25" dirty="0"/>
              <a:t> </a:t>
            </a:r>
            <a:r>
              <a:rPr spc="-10" dirty="0"/>
              <a:t>reserved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8B7267-55CF-7041-B4C9-6E3434F1A62C}"/>
              </a:ext>
            </a:extLst>
          </p:cNvPr>
          <p:cNvSpPr txBox="1"/>
          <p:nvPr/>
        </p:nvSpPr>
        <p:spPr>
          <a:xfrm>
            <a:off x="990600" y="1553083"/>
            <a:ext cx="9906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dirty="0"/>
              <a:t>It shows </a:t>
            </a:r>
            <a:r>
              <a:rPr lang="en-US" b="1" dirty="0"/>
              <a:t>two common visualization techniques</a:t>
            </a:r>
            <a:r>
              <a:rPr lang="en-US" dirty="0"/>
              <a:t>:</a:t>
            </a:r>
          </a:p>
          <a:p>
            <a:pPr>
              <a:buFont typeface="+mj-lt"/>
              <a:buAutoNum type="arabicPeriod"/>
            </a:pPr>
            <a:r>
              <a:rPr lang="en-US" b="1" dirty="0"/>
              <a:t>Scatter Plot</a:t>
            </a:r>
            <a:endParaRPr lang="en-US" dirty="0"/>
          </a:p>
          <a:p>
            <a:pPr>
              <a:buFont typeface="+mj-lt"/>
              <a:buAutoNum type="arabicPeriod"/>
            </a:pPr>
            <a:r>
              <a:rPr lang="en-US" b="1" dirty="0"/>
              <a:t>Line Chart</a:t>
            </a:r>
            <a:endParaRPr lang="en-US" dirty="0"/>
          </a:p>
          <a:p>
            <a:pPr>
              <a:buNone/>
            </a:pPr>
            <a:r>
              <a:rPr lang="en-US" dirty="0"/>
              <a:t>Both are used for </a:t>
            </a:r>
            <a:r>
              <a:rPr lang="en-US" b="1" dirty="0"/>
              <a:t>bivariate data</a:t>
            </a:r>
            <a:r>
              <a:rPr lang="en-US" dirty="0"/>
              <a:t> (Temperature vs Sales).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33694" y="1694409"/>
            <a:ext cx="4405106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40" dirty="0">
                <a:solidFill>
                  <a:schemeClr val="tx1"/>
                </a:solidFill>
                <a:latin typeface="Verdana"/>
                <a:cs typeface="Verdana"/>
              </a:rPr>
              <a:t>BACKWARD</a:t>
            </a:r>
            <a:r>
              <a:rPr sz="2400" spc="-120" dirty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sz="2400" spc="-130" dirty="0">
                <a:solidFill>
                  <a:schemeClr val="tx1"/>
                </a:solidFill>
                <a:latin typeface="Verdana"/>
                <a:cs typeface="Verdana"/>
              </a:rPr>
              <a:t>SELECTION</a:t>
            </a:r>
            <a:endParaRPr sz="2400" dirty="0">
              <a:solidFill>
                <a:schemeClr val="tx1"/>
              </a:solidFill>
              <a:latin typeface="Verdana"/>
              <a:cs typeface="Verdan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64463" y="688848"/>
            <a:ext cx="10922635" cy="86423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spc="-35" dirty="0"/>
              <a:t>FEATURE</a:t>
            </a:r>
            <a:r>
              <a:rPr spc="-250" dirty="0"/>
              <a:t> </a:t>
            </a:r>
            <a:r>
              <a:rPr spc="-10" dirty="0"/>
              <a:t>SELECTION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97936" y="2819400"/>
            <a:ext cx="5909278" cy="770724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30"/>
              </a:lnSpc>
            </a:pPr>
            <a:r>
              <a:rPr dirty="0"/>
              <a:t>©</a:t>
            </a:r>
            <a:r>
              <a:rPr spc="-25" dirty="0"/>
              <a:t> </a:t>
            </a:r>
            <a:r>
              <a:rPr spc="-10" dirty="0"/>
              <a:t>Oxford</a:t>
            </a:r>
            <a:r>
              <a:rPr spc="-45" dirty="0"/>
              <a:t> </a:t>
            </a:r>
            <a:r>
              <a:rPr dirty="0"/>
              <a:t>University</a:t>
            </a:r>
            <a:r>
              <a:rPr spc="-10" dirty="0"/>
              <a:t> </a:t>
            </a:r>
            <a:r>
              <a:rPr dirty="0"/>
              <a:t>Press</a:t>
            </a:r>
            <a:r>
              <a:rPr spc="-25" dirty="0"/>
              <a:t> </a:t>
            </a:r>
            <a:r>
              <a:rPr dirty="0"/>
              <a:t>2021.</a:t>
            </a:r>
            <a:r>
              <a:rPr spc="-25" dirty="0"/>
              <a:t> </a:t>
            </a:r>
            <a:r>
              <a:rPr dirty="0"/>
              <a:t>All</a:t>
            </a:r>
            <a:r>
              <a:rPr spc="-15" dirty="0"/>
              <a:t> </a:t>
            </a:r>
            <a:r>
              <a:rPr dirty="0"/>
              <a:t>rights</a:t>
            </a:r>
            <a:r>
              <a:rPr spc="-25" dirty="0"/>
              <a:t> </a:t>
            </a:r>
            <a:r>
              <a:rPr spc="-10" dirty="0"/>
              <a:t>reserved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2AD453-6988-544F-6C28-C335C9118C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402CFE66-AB31-AB95-53C4-4696F3964DB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64463" y="688848"/>
            <a:ext cx="10922635" cy="86423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dirty="0"/>
              <a:t>Principal</a:t>
            </a:r>
            <a:r>
              <a:rPr spc="-130" dirty="0"/>
              <a:t> </a:t>
            </a:r>
            <a:r>
              <a:rPr dirty="0"/>
              <a:t>Component</a:t>
            </a:r>
            <a:r>
              <a:rPr spc="-114" dirty="0"/>
              <a:t> </a:t>
            </a:r>
            <a:r>
              <a:rPr spc="-10" dirty="0"/>
              <a:t>Analysis</a:t>
            </a: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532E1B8B-ACE4-644D-705C-F9C78184345D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30"/>
              </a:lnSpc>
            </a:pPr>
            <a:r>
              <a:rPr dirty="0"/>
              <a:t>©</a:t>
            </a:r>
            <a:r>
              <a:rPr spc="-25" dirty="0"/>
              <a:t> </a:t>
            </a:r>
            <a:r>
              <a:rPr spc="-10" dirty="0"/>
              <a:t>Oxford</a:t>
            </a:r>
            <a:r>
              <a:rPr spc="-45" dirty="0"/>
              <a:t> </a:t>
            </a:r>
            <a:r>
              <a:rPr dirty="0"/>
              <a:t>University</a:t>
            </a:r>
            <a:r>
              <a:rPr spc="-10" dirty="0"/>
              <a:t> </a:t>
            </a:r>
            <a:r>
              <a:rPr dirty="0"/>
              <a:t>Press</a:t>
            </a:r>
            <a:r>
              <a:rPr spc="-25" dirty="0"/>
              <a:t> </a:t>
            </a:r>
            <a:r>
              <a:rPr dirty="0"/>
              <a:t>2021.</a:t>
            </a:r>
            <a:r>
              <a:rPr spc="-25" dirty="0"/>
              <a:t> </a:t>
            </a:r>
            <a:r>
              <a:rPr dirty="0"/>
              <a:t>All</a:t>
            </a:r>
            <a:r>
              <a:rPr spc="-15" dirty="0"/>
              <a:t> </a:t>
            </a:r>
            <a:r>
              <a:rPr dirty="0"/>
              <a:t>rights</a:t>
            </a:r>
            <a:r>
              <a:rPr spc="-25" dirty="0"/>
              <a:t> </a:t>
            </a:r>
            <a:r>
              <a:rPr spc="-10" dirty="0"/>
              <a:t>reserved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7EA5A5-0420-AF01-9844-6E47887AEB2A}"/>
              </a:ext>
            </a:extLst>
          </p:cNvPr>
          <p:cNvSpPr txBox="1"/>
          <p:nvPr/>
        </p:nvSpPr>
        <p:spPr>
          <a:xfrm>
            <a:off x="1219200" y="1780865"/>
            <a:ext cx="487680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Principal Component Analysis (PCA)</a:t>
            </a:r>
            <a:r>
              <a:rPr lang="en-US" dirty="0"/>
              <a:t> is a </a:t>
            </a:r>
            <a:r>
              <a:rPr lang="en-US" b="1" dirty="0"/>
              <a:t>data reduction (dimensionality reduction) technique</a:t>
            </a:r>
            <a:r>
              <a:rPr lang="en-US" dirty="0"/>
              <a:t> used in statistics and Machine Learning.</a:t>
            </a:r>
          </a:p>
          <a:p>
            <a:br>
              <a:rPr lang="en-US" dirty="0"/>
            </a:br>
            <a:r>
              <a:rPr lang="en-US" dirty="0"/>
              <a:t>It converts a large number of related variables (features) into a </a:t>
            </a:r>
            <a:r>
              <a:rPr lang="en-US" b="1" dirty="0"/>
              <a:t>smaller number of new variables</a:t>
            </a:r>
            <a:r>
              <a:rPr lang="en-US" dirty="0"/>
              <a:t> called </a:t>
            </a:r>
            <a:r>
              <a:rPr lang="en-US" b="1" dirty="0"/>
              <a:t>Principal Components</a:t>
            </a:r>
            <a:r>
              <a:rPr lang="en-US" dirty="0"/>
              <a:t>, while keeping </a:t>
            </a:r>
            <a:r>
              <a:rPr lang="en-US" b="1" dirty="0"/>
              <a:t>maximum information (variance)</a:t>
            </a:r>
            <a:r>
              <a:rPr lang="en-US" dirty="0"/>
              <a:t> of the data.</a:t>
            </a:r>
          </a:p>
          <a:p>
            <a:endParaRPr lang="en-US" dirty="0"/>
          </a:p>
          <a:p>
            <a:endParaRPr lang="en-IN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F149C8D-7BE1-D558-EE61-E7248287BA12}"/>
              </a:ext>
            </a:extLst>
          </p:cNvPr>
          <p:cNvSpPr txBox="1"/>
          <p:nvPr/>
        </p:nvSpPr>
        <p:spPr>
          <a:xfrm>
            <a:off x="6781800" y="1788886"/>
            <a:ext cx="4618695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Why PCA is needed</a:t>
            </a:r>
          </a:p>
          <a:p>
            <a:pPr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real datasets: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Many features are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correlated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(depend on each other)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More features ⇒ more complexity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More computation time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Overfitting in ML models</a:t>
            </a:r>
          </a:p>
          <a:p>
            <a:pPr>
              <a:buNone/>
            </a:pP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PCA helps to: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Remove redundancy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Reduce number of features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Speed up training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Improve visualization</a:t>
            </a:r>
          </a:p>
        </p:txBody>
      </p:sp>
    </p:spTree>
    <p:extLst>
      <p:ext uri="{BB962C8B-B14F-4D97-AF65-F5344CB8AC3E}">
        <p14:creationId xmlns:p14="http://schemas.microsoft.com/office/powerpoint/2010/main" val="245770728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64463" y="688848"/>
            <a:ext cx="10922635" cy="86423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dirty="0"/>
              <a:t>Principal</a:t>
            </a:r>
            <a:r>
              <a:rPr spc="-130" dirty="0"/>
              <a:t> </a:t>
            </a:r>
            <a:r>
              <a:rPr dirty="0"/>
              <a:t>Component</a:t>
            </a:r>
            <a:r>
              <a:rPr spc="-114" dirty="0"/>
              <a:t> </a:t>
            </a:r>
            <a:r>
              <a:rPr spc="-10" dirty="0"/>
              <a:t>Analysis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38400" y="2392678"/>
            <a:ext cx="6477000" cy="2560322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30"/>
              </a:lnSpc>
            </a:pPr>
            <a:r>
              <a:rPr dirty="0"/>
              <a:t>©</a:t>
            </a:r>
            <a:r>
              <a:rPr spc="-25" dirty="0"/>
              <a:t> </a:t>
            </a:r>
            <a:r>
              <a:rPr spc="-10" dirty="0"/>
              <a:t>Oxford</a:t>
            </a:r>
            <a:r>
              <a:rPr spc="-45" dirty="0"/>
              <a:t> </a:t>
            </a:r>
            <a:r>
              <a:rPr dirty="0"/>
              <a:t>University</a:t>
            </a:r>
            <a:r>
              <a:rPr spc="-10" dirty="0"/>
              <a:t> </a:t>
            </a:r>
            <a:r>
              <a:rPr dirty="0"/>
              <a:t>Press</a:t>
            </a:r>
            <a:r>
              <a:rPr spc="-25" dirty="0"/>
              <a:t> </a:t>
            </a:r>
            <a:r>
              <a:rPr dirty="0"/>
              <a:t>2021.</a:t>
            </a:r>
            <a:r>
              <a:rPr spc="-25" dirty="0"/>
              <a:t> </a:t>
            </a:r>
            <a:r>
              <a:rPr dirty="0"/>
              <a:t>All</a:t>
            </a:r>
            <a:r>
              <a:rPr spc="-15" dirty="0"/>
              <a:t> </a:t>
            </a:r>
            <a:r>
              <a:rPr dirty="0"/>
              <a:t>rights</a:t>
            </a:r>
            <a:r>
              <a:rPr spc="-25" dirty="0"/>
              <a:t> </a:t>
            </a:r>
            <a:r>
              <a:rPr spc="-10" dirty="0"/>
              <a:t>reserved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64463" y="688848"/>
            <a:ext cx="10922635" cy="86423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dirty="0"/>
              <a:t>Principal</a:t>
            </a:r>
            <a:r>
              <a:rPr spc="-130" dirty="0"/>
              <a:t> </a:t>
            </a:r>
            <a:r>
              <a:rPr dirty="0"/>
              <a:t>Component</a:t>
            </a:r>
            <a:r>
              <a:rPr spc="-114" dirty="0"/>
              <a:t> </a:t>
            </a:r>
            <a:r>
              <a:rPr spc="-10" dirty="0"/>
              <a:t>Analysis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99891" y="1942706"/>
            <a:ext cx="135255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Verdana"/>
                <a:cs typeface="Verdana"/>
              </a:rPr>
              <a:t>Compute Covariance </a:t>
            </a:r>
            <a:r>
              <a:rPr sz="1800" spc="-105" dirty="0">
                <a:latin typeface="Verdana"/>
                <a:cs typeface="Verdana"/>
              </a:rPr>
              <a:t>matrix</a:t>
            </a:r>
            <a:r>
              <a:rPr sz="1800" spc="-130" dirty="0">
                <a:latin typeface="Verdana"/>
                <a:cs typeface="Verdana"/>
              </a:rPr>
              <a:t> </a:t>
            </a:r>
            <a:r>
              <a:rPr sz="1800" spc="-25" dirty="0">
                <a:latin typeface="Verdana"/>
                <a:cs typeface="Verdana"/>
              </a:rPr>
              <a:t>as</a:t>
            </a:r>
            <a:endParaRPr sz="1800">
              <a:latin typeface="Verdana"/>
              <a:cs typeface="Verdan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27488" y="2176271"/>
            <a:ext cx="3477564" cy="398818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753716" y="3680828"/>
            <a:ext cx="1923414" cy="1397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Verdana"/>
                <a:cs typeface="Verdana"/>
              </a:rPr>
              <a:t>Compute</a:t>
            </a:r>
            <a:r>
              <a:rPr sz="1800" spc="100" dirty="0">
                <a:latin typeface="Verdana"/>
                <a:cs typeface="Verdana"/>
              </a:rPr>
              <a:t> </a:t>
            </a:r>
            <a:r>
              <a:rPr sz="1800" spc="-20" dirty="0">
                <a:latin typeface="Verdana"/>
                <a:cs typeface="Verdana"/>
              </a:rPr>
              <a:t>Eigen </a:t>
            </a:r>
            <a:r>
              <a:rPr sz="1800" spc="-50" dirty="0">
                <a:latin typeface="Verdana"/>
                <a:cs typeface="Verdana"/>
              </a:rPr>
              <a:t>values</a:t>
            </a:r>
            <a:r>
              <a:rPr sz="1800" spc="-135" dirty="0">
                <a:latin typeface="Verdana"/>
                <a:cs typeface="Verdana"/>
              </a:rPr>
              <a:t> </a:t>
            </a:r>
            <a:r>
              <a:rPr sz="1800" spc="60" dirty="0">
                <a:latin typeface="Verdana"/>
                <a:cs typeface="Verdana"/>
              </a:rPr>
              <a:t>and</a:t>
            </a:r>
            <a:r>
              <a:rPr sz="1800" spc="-105" dirty="0">
                <a:latin typeface="Verdana"/>
                <a:cs typeface="Verdana"/>
              </a:rPr>
              <a:t> </a:t>
            </a:r>
            <a:r>
              <a:rPr sz="1800" spc="-30" dirty="0">
                <a:latin typeface="Verdana"/>
                <a:cs typeface="Verdana"/>
              </a:rPr>
              <a:t>Eigen </a:t>
            </a:r>
            <a:r>
              <a:rPr sz="1800" spc="-45" dirty="0">
                <a:latin typeface="Verdana"/>
                <a:cs typeface="Verdana"/>
              </a:rPr>
              <a:t>vectors</a:t>
            </a:r>
            <a:r>
              <a:rPr sz="1800" spc="-95" dirty="0">
                <a:latin typeface="Verdana"/>
                <a:cs typeface="Verdana"/>
              </a:rPr>
              <a:t> </a:t>
            </a:r>
            <a:r>
              <a:rPr sz="1800" spc="30" dirty="0">
                <a:latin typeface="Verdana"/>
                <a:cs typeface="Verdana"/>
              </a:rPr>
              <a:t>and </a:t>
            </a:r>
            <a:r>
              <a:rPr sz="1800" spc="-105" dirty="0">
                <a:latin typeface="Verdana"/>
                <a:cs typeface="Verdana"/>
              </a:rPr>
              <a:t>matrix</a:t>
            </a:r>
            <a:r>
              <a:rPr sz="1800" spc="-145" dirty="0">
                <a:latin typeface="Verdana"/>
                <a:cs typeface="Verdana"/>
              </a:rPr>
              <a:t> </a:t>
            </a:r>
            <a:r>
              <a:rPr sz="1800" spc="95" dirty="0">
                <a:latin typeface="Verdana"/>
                <a:cs typeface="Verdana"/>
              </a:rPr>
              <a:t>A</a:t>
            </a:r>
            <a:r>
              <a:rPr sz="1800" spc="-114" dirty="0">
                <a:latin typeface="Verdana"/>
                <a:cs typeface="Verdana"/>
              </a:rPr>
              <a:t> </a:t>
            </a:r>
            <a:r>
              <a:rPr sz="1800" spc="-65" dirty="0">
                <a:latin typeface="Verdana"/>
                <a:cs typeface="Verdana"/>
              </a:rPr>
              <a:t>as</a:t>
            </a:r>
            <a:r>
              <a:rPr sz="1800" spc="-125" dirty="0">
                <a:latin typeface="Verdana"/>
                <a:cs typeface="Verdana"/>
              </a:rPr>
              <a:t> </a:t>
            </a:r>
            <a:r>
              <a:rPr sz="1800" spc="150" dirty="0">
                <a:latin typeface="Verdana"/>
                <a:cs typeface="Verdana"/>
              </a:rPr>
              <a:t>a</a:t>
            </a:r>
            <a:r>
              <a:rPr sz="1800" spc="-120" dirty="0">
                <a:latin typeface="Verdana"/>
                <a:cs typeface="Verdana"/>
              </a:rPr>
              <a:t> </a:t>
            </a:r>
            <a:r>
              <a:rPr sz="1800" spc="-25" dirty="0">
                <a:latin typeface="Verdana"/>
                <a:cs typeface="Verdana"/>
              </a:rPr>
              <a:t>set </a:t>
            </a:r>
            <a:r>
              <a:rPr sz="1800" dirty="0">
                <a:latin typeface="Verdana"/>
                <a:cs typeface="Verdana"/>
              </a:rPr>
              <a:t>of</a:t>
            </a:r>
            <a:r>
              <a:rPr sz="1800" spc="-11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eigen</a:t>
            </a:r>
            <a:r>
              <a:rPr sz="1800" spc="-80" dirty="0">
                <a:latin typeface="Verdana"/>
                <a:cs typeface="Verdana"/>
              </a:rPr>
              <a:t> </a:t>
            </a:r>
            <a:r>
              <a:rPr sz="1800" spc="-10" dirty="0">
                <a:latin typeface="Verdana"/>
                <a:cs typeface="Verdana"/>
              </a:rPr>
              <a:t>vectors</a:t>
            </a:r>
            <a:endParaRPr sz="1800">
              <a:latin typeface="Verdana"/>
              <a:cs typeface="Verdana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093464" y="3922776"/>
            <a:ext cx="2586781" cy="722184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30"/>
              </a:lnSpc>
            </a:pPr>
            <a:r>
              <a:rPr dirty="0"/>
              <a:t>©</a:t>
            </a:r>
            <a:r>
              <a:rPr spc="-25" dirty="0"/>
              <a:t> </a:t>
            </a:r>
            <a:r>
              <a:rPr spc="-10" dirty="0"/>
              <a:t>Oxford</a:t>
            </a:r>
            <a:r>
              <a:rPr spc="-45" dirty="0"/>
              <a:t> </a:t>
            </a:r>
            <a:r>
              <a:rPr dirty="0"/>
              <a:t>University</a:t>
            </a:r>
            <a:r>
              <a:rPr spc="-10" dirty="0"/>
              <a:t> </a:t>
            </a:r>
            <a:r>
              <a:rPr dirty="0"/>
              <a:t>Press</a:t>
            </a:r>
            <a:r>
              <a:rPr spc="-25" dirty="0"/>
              <a:t> </a:t>
            </a:r>
            <a:r>
              <a:rPr dirty="0"/>
              <a:t>2021.</a:t>
            </a:r>
            <a:r>
              <a:rPr spc="-25" dirty="0"/>
              <a:t> </a:t>
            </a:r>
            <a:r>
              <a:rPr dirty="0"/>
              <a:t>All</a:t>
            </a:r>
            <a:r>
              <a:rPr spc="-15" dirty="0"/>
              <a:t> </a:t>
            </a:r>
            <a:r>
              <a:rPr dirty="0"/>
              <a:t>rights</a:t>
            </a:r>
            <a:r>
              <a:rPr spc="-25" dirty="0"/>
              <a:t> </a:t>
            </a:r>
            <a:r>
              <a:rPr spc="-10" dirty="0"/>
              <a:t>reserved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64463" y="688848"/>
            <a:ext cx="10922635" cy="86423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dirty="0"/>
              <a:t>Principal</a:t>
            </a:r>
            <a:r>
              <a:rPr spc="-130" dirty="0"/>
              <a:t> </a:t>
            </a:r>
            <a:r>
              <a:rPr dirty="0"/>
              <a:t>Component</a:t>
            </a:r>
            <a:r>
              <a:rPr spc="-114" dirty="0"/>
              <a:t> </a:t>
            </a:r>
            <a:r>
              <a:rPr spc="-10" dirty="0"/>
              <a:t>Analysis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38423" y="1882414"/>
            <a:ext cx="195833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Verdana"/>
                <a:cs typeface="Verdana"/>
              </a:rPr>
              <a:t>Compute</a:t>
            </a:r>
            <a:r>
              <a:rPr sz="1800" spc="5" dirty="0">
                <a:latin typeface="Verdana"/>
                <a:cs typeface="Verdana"/>
              </a:rPr>
              <a:t> </a:t>
            </a:r>
            <a:r>
              <a:rPr sz="1800" spc="80" dirty="0">
                <a:latin typeface="Verdana"/>
                <a:cs typeface="Verdana"/>
              </a:rPr>
              <a:t>PCA</a:t>
            </a:r>
            <a:r>
              <a:rPr sz="1800" spc="-30" dirty="0">
                <a:latin typeface="Verdana"/>
                <a:cs typeface="Verdana"/>
              </a:rPr>
              <a:t> </a:t>
            </a:r>
            <a:r>
              <a:rPr sz="1800" spc="-25" dirty="0">
                <a:latin typeface="Verdana"/>
                <a:cs typeface="Verdana"/>
              </a:rPr>
              <a:t>as</a:t>
            </a:r>
            <a:endParaRPr sz="1800">
              <a:latin typeface="Verdana"/>
              <a:cs typeface="Verdan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17620" y="2458212"/>
            <a:ext cx="2084692" cy="352043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840428" y="3551824"/>
            <a:ext cx="149796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20" dirty="0">
                <a:latin typeface="Verdana"/>
                <a:cs typeface="Verdana"/>
              </a:rPr>
              <a:t>The</a:t>
            </a:r>
            <a:r>
              <a:rPr sz="1800" spc="-90" dirty="0">
                <a:latin typeface="Verdana"/>
                <a:cs typeface="Verdana"/>
              </a:rPr>
              <a:t> </a:t>
            </a:r>
            <a:r>
              <a:rPr sz="1800" spc="-10" dirty="0">
                <a:latin typeface="Verdana"/>
                <a:cs typeface="Verdana"/>
              </a:rPr>
              <a:t>original </a:t>
            </a:r>
            <a:r>
              <a:rPr sz="1800" dirty="0">
                <a:latin typeface="Verdana"/>
                <a:cs typeface="Verdana"/>
              </a:rPr>
              <a:t>Data</a:t>
            </a:r>
            <a:r>
              <a:rPr sz="1800" spc="-80" dirty="0">
                <a:latin typeface="Verdana"/>
                <a:cs typeface="Verdana"/>
              </a:rPr>
              <a:t> </a:t>
            </a:r>
            <a:r>
              <a:rPr sz="1800" spc="105" dirty="0">
                <a:latin typeface="Verdana"/>
                <a:cs typeface="Verdana"/>
              </a:rPr>
              <a:t>can</a:t>
            </a:r>
            <a:r>
              <a:rPr sz="1800" spc="-65" dirty="0">
                <a:latin typeface="Verdana"/>
                <a:cs typeface="Verdana"/>
              </a:rPr>
              <a:t> </a:t>
            </a:r>
            <a:r>
              <a:rPr sz="1800" spc="65" dirty="0">
                <a:latin typeface="Verdana"/>
                <a:cs typeface="Verdana"/>
              </a:rPr>
              <a:t>be </a:t>
            </a:r>
            <a:r>
              <a:rPr sz="1800" dirty="0">
                <a:latin typeface="Verdana"/>
                <a:cs typeface="Verdana"/>
              </a:rPr>
              <a:t>recovered</a:t>
            </a:r>
            <a:r>
              <a:rPr sz="1800" spc="5" dirty="0">
                <a:latin typeface="Verdana"/>
                <a:cs typeface="Verdana"/>
              </a:rPr>
              <a:t> </a:t>
            </a:r>
            <a:r>
              <a:rPr sz="1800" spc="-40" dirty="0">
                <a:latin typeface="Verdana"/>
                <a:cs typeface="Verdana"/>
              </a:rPr>
              <a:t>as</a:t>
            </a:r>
            <a:endParaRPr sz="1800">
              <a:latin typeface="Verdana"/>
              <a:cs typeface="Verdana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17620" y="3718559"/>
            <a:ext cx="2070285" cy="35178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427488" y="4447032"/>
            <a:ext cx="4464850" cy="577595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30"/>
              </a:lnSpc>
            </a:pPr>
            <a:r>
              <a:rPr dirty="0"/>
              <a:t>©</a:t>
            </a:r>
            <a:r>
              <a:rPr spc="-25" dirty="0"/>
              <a:t> </a:t>
            </a:r>
            <a:r>
              <a:rPr spc="-10" dirty="0"/>
              <a:t>Oxford</a:t>
            </a:r>
            <a:r>
              <a:rPr spc="-45" dirty="0"/>
              <a:t> </a:t>
            </a:r>
            <a:r>
              <a:rPr dirty="0"/>
              <a:t>University</a:t>
            </a:r>
            <a:r>
              <a:rPr spc="-10" dirty="0"/>
              <a:t> </a:t>
            </a:r>
            <a:r>
              <a:rPr dirty="0"/>
              <a:t>Press</a:t>
            </a:r>
            <a:r>
              <a:rPr spc="-25" dirty="0"/>
              <a:t> </a:t>
            </a:r>
            <a:r>
              <a:rPr dirty="0"/>
              <a:t>2021.</a:t>
            </a:r>
            <a:r>
              <a:rPr spc="-25" dirty="0"/>
              <a:t> </a:t>
            </a:r>
            <a:r>
              <a:rPr dirty="0"/>
              <a:t>All</a:t>
            </a:r>
            <a:r>
              <a:rPr spc="-15" dirty="0"/>
              <a:t> </a:t>
            </a:r>
            <a:r>
              <a:rPr dirty="0"/>
              <a:t>rights</a:t>
            </a:r>
            <a:r>
              <a:rPr spc="-25" dirty="0"/>
              <a:t> </a:t>
            </a:r>
            <a:r>
              <a:rPr spc="-10" dirty="0"/>
              <a:t>reserved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64463" y="688848"/>
            <a:ext cx="10922635" cy="86423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dirty="0"/>
              <a:t>PCA</a:t>
            </a:r>
            <a:r>
              <a:rPr spc="-5" dirty="0"/>
              <a:t> </a:t>
            </a:r>
            <a:r>
              <a:rPr spc="-10" dirty="0"/>
              <a:t>Algorithm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10256" y="2089404"/>
            <a:ext cx="6767727" cy="1078991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10255" y="3413759"/>
            <a:ext cx="6781939" cy="1395971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488179" y="4922532"/>
            <a:ext cx="2955150" cy="521207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30"/>
              </a:lnSpc>
            </a:pPr>
            <a:r>
              <a:rPr dirty="0"/>
              <a:t>©</a:t>
            </a:r>
            <a:r>
              <a:rPr spc="-25" dirty="0"/>
              <a:t> </a:t>
            </a:r>
            <a:r>
              <a:rPr spc="-10" dirty="0"/>
              <a:t>Oxford</a:t>
            </a:r>
            <a:r>
              <a:rPr spc="-45" dirty="0"/>
              <a:t> </a:t>
            </a:r>
            <a:r>
              <a:rPr dirty="0"/>
              <a:t>University</a:t>
            </a:r>
            <a:r>
              <a:rPr spc="-10" dirty="0"/>
              <a:t> </a:t>
            </a:r>
            <a:r>
              <a:rPr dirty="0"/>
              <a:t>Press</a:t>
            </a:r>
            <a:r>
              <a:rPr spc="-25" dirty="0"/>
              <a:t> </a:t>
            </a:r>
            <a:r>
              <a:rPr dirty="0"/>
              <a:t>2021.</a:t>
            </a:r>
            <a:r>
              <a:rPr spc="-25" dirty="0"/>
              <a:t> </a:t>
            </a:r>
            <a:r>
              <a:rPr dirty="0"/>
              <a:t>All</a:t>
            </a:r>
            <a:r>
              <a:rPr spc="-15" dirty="0"/>
              <a:t> </a:t>
            </a:r>
            <a:r>
              <a:rPr dirty="0"/>
              <a:t>rights</a:t>
            </a:r>
            <a:r>
              <a:rPr spc="-25" dirty="0"/>
              <a:t> </a:t>
            </a:r>
            <a:r>
              <a:rPr spc="-10" dirty="0"/>
              <a:t>reserved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64463" y="688848"/>
            <a:ext cx="10922635" cy="86423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dirty="0"/>
              <a:t>PCA</a:t>
            </a:r>
            <a:r>
              <a:rPr spc="-75" dirty="0"/>
              <a:t> </a:t>
            </a:r>
            <a:r>
              <a:rPr spc="-10" dirty="0"/>
              <a:t>Example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65248" y="2055876"/>
            <a:ext cx="7709915" cy="2112072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30"/>
              </a:lnSpc>
            </a:pPr>
            <a:r>
              <a:rPr dirty="0"/>
              <a:t>©</a:t>
            </a:r>
            <a:r>
              <a:rPr spc="-25" dirty="0"/>
              <a:t> </a:t>
            </a:r>
            <a:r>
              <a:rPr spc="-10" dirty="0"/>
              <a:t>Oxford</a:t>
            </a:r>
            <a:r>
              <a:rPr spc="-45" dirty="0"/>
              <a:t> </a:t>
            </a:r>
            <a:r>
              <a:rPr dirty="0"/>
              <a:t>University</a:t>
            </a:r>
            <a:r>
              <a:rPr spc="-10" dirty="0"/>
              <a:t> </a:t>
            </a:r>
            <a:r>
              <a:rPr dirty="0"/>
              <a:t>Press</a:t>
            </a:r>
            <a:r>
              <a:rPr spc="-25" dirty="0"/>
              <a:t> </a:t>
            </a:r>
            <a:r>
              <a:rPr dirty="0"/>
              <a:t>2021.</a:t>
            </a:r>
            <a:r>
              <a:rPr spc="-25" dirty="0"/>
              <a:t> </a:t>
            </a:r>
            <a:r>
              <a:rPr dirty="0"/>
              <a:t>All</a:t>
            </a:r>
            <a:r>
              <a:rPr spc="-15" dirty="0"/>
              <a:t> </a:t>
            </a:r>
            <a:r>
              <a:rPr dirty="0"/>
              <a:t>rights</a:t>
            </a:r>
            <a:r>
              <a:rPr spc="-25" dirty="0"/>
              <a:t> </a:t>
            </a:r>
            <a:r>
              <a:rPr spc="-10" dirty="0"/>
              <a:t>reserved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64463" y="688848"/>
            <a:ext cx="10922635" cy="86423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dirty="0"/>
              <a:t>PCA</a:t>
            </a:r>
            <a:r>
              <a:rPr spc="-75" dirty="0"/>
              <a:t> </a:t>
            </a:r>
            <a:r>
              <a:rPr spc="-10" dirty="0"/>
              <a:t>Example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94660" y="1798320"/>
            <a:ext cx="6460236" cy="2831401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30"/>
              </a:lnSpc>
            </a:pPr>
            <a:r>
              <a:rPr dirty="0"/>
              <a:t>©</a:t>
            </a:r>
            <a:r>
              <a:rPr spc="-25" dirty="0"/>
              <a:t> </a:t>
            </a:r>
            <a:r>
              <a:rPr spc="-10" dirty="0"/>
              <a:t>Oxford</a:t>
            </a:r>
            <a:r>
              <a:rPr spc="-45" dirty="0"/>
              <a:t> </a:t>
            </a:r>
            <a:r>
              <a:rPr dirty="0"/>
              <a:t>University</a:t>
            </a:r>
            <a:r>
              <a:rPr spc="-10" dirty="0"/>
              <a:t> </a:t>
            </a:r>
            <a:r>
              <a:rPr dirty="0"/>
              <a:t>Press</a:t>
            </a:r>
            <a:r>
              <a:rPr spc="-25" dirty="0"/>
              <a:t> </a:t>
            </a:r>
            <a:r>
              <a:rPr dirty="0"/>
              <a:t>2021.</a:t>
            </a:r>
            <a:r>
              <a:rPr spc="-25" dirty="0"/>
              <a:t> </a:t>
            </a:r>
            <a:r>
              <a:rPr dirty="0"/>
              <a:t>All</a:t>
            </a:r>
            <a:r>
              <a:rPr spc="-15" dirty="0"/>
              <a:t> </a:t>
            </a:r>
            <a:r>
              <a:rPr dirty="0"/>
              <a:t>rights</a:t>
            </a:r>
            <a:r>
              <a:rPr spc="-25" dirty="0"/>
              <a:t> </a:t>
            </a:r>
            <a:r>
              <a:rPr spc="-10" dirty="0"/>
              <a:t>reserved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64463" y="688848"/>
            <a:ext cx="10922635" cy="86423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dirty="0"/>
              <a:t>PCA</a:t>
            </a:r>
            <a:r>
              <a:rPr spc="-75" dirty="0"/>
              <a:t> </a:t>
            </a:r>
            <a:r>
              <a:rPr spc="-10" dirty="0"/>
              <a:t>Example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50236" y="2080260"/>
            <a:ext cx="7528111" cy="2869609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30"/>
              </a:lnSpc>
            </a:pPr>
            <a:r>
              <a:rPr dirty="0"/>
              <a:t>©</a:t>
            </a:r>
            <a:r>
              <a:rPr spc="-25" dirty="0"/>
              <a:t> </a:t>
            </a:r>
            <a:r>
              <a:rPr spc="-10" dirty="0"/>
              <a:t>Oxford</a:t>
            </a:r>
            <a:r>
              <a:rPr spc="-45" dirty="0"/>
              <a:t> </a:t>
            </a:r>
            <a:r>
              <a:rPr dirty="0"/>
              <a:t>University</a:t>
            </a:r>
            <a:r>
              <a:rPr spc="-10" dirty="0"/>
              <a:t> </a:t>
            </a:r>
            <a:r>
              <a:rPr dirty="0"/>
              <a:t>Press</a:t>
            </a:r>
            <a:r>
              <a:rPr spc="-25" dirty="0"/>
              <a:t> </a:t>
            </a:r>
            <a:r>
              <a:rPr dirty="0"/>
              <a:t>2021.</a:t>
            </a:r>
            <a:r>
              <a:rPr spc="-25" dirty="0"/>
              <a:t> </a:t>
            </a:r>
            <a:r>
              <a:rPr dirty="0"/>
              <a:t>All</a:t>
            </a:r>
            <a:r>
              <a:rPr spc="-15" dirty="0"/>
              <a:t> </a:t>
            </a:r>
            <a:r>
              <a:rPr dirty="0"/>
              <a:t>rights</a:t>
            </a:r>
            <a:r>
              <a:rPr spc="-25" dirty="0"/>
              <a:t> </a:t>
            </a:r>
            <a:r>
              <a:rPr spc="-10" dirty="0"/>
              <a:t>reserved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64463" y="688848"/>
            <a:ext cx="10922635" cy="86423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dirty="0"/>
              <a:t>PCA</a:t>
            </a:r>
            <a:r>
              <a:rPr spc="-75" dirty="0"/>
              <a:t> </a:t>
            </a:r>
            <a:r>
              <a:rPr spc="-10" dirty="0"/>
              <a:t>Example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29356" y="2013204"/>
            <a:ext cx="3973041" cy="510463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61716" y="3061716"/>
            <a:ext cx="4592853" cy="2249347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30"/>
              </a:lnSpc>
            </a:pPr>
            <a:r>
              <a:rPr dirty="0"/>
              <a:t>©</a:t>
            </a:r>
            <a:r>
              <a:rPr spc="-25" dirty="0"/>
              <a:t> </a:t>
            </a:r>
            <a:r>
              <a:rPr spc="-10" dirty="0"/>
              <a:t>Oxford</a:t>
            </a:r>
            <a:r>
              <a:rPr spc="-45" dirty="0"/>
              <a:t> </a:t>
            </a:r>
            <a:r>
              <a:rPr dirty="0"/>
              <a:t>University</a:t>
            </a:r>
            <a:r>
              <a:rPr spc="-10" dirty="0"/>
              <a:t> </a:t>
            </a:r>
            <a:r>
              <a:rPr dirty="0"/>
              <a:t>Press</a:t>
            </a:r>
            <a:r>
              <a:rPr spc="-25" dirty="0"/>
              <a:t> </a:t>
            </a:r>
            <a:r>
              <a:rPr dirty="0"/>
              <a:t>2021.</a:t>
            </a:r>
            <a:r>
              <a:rPr spc="-25" dirty="0"/>
              <a:t> </a:t>
            </a:r>
            <a:r>
              <a:rPr dirty="0"/>
              <a:t>All</a:t>
            </a:r>
            <a:r>
              <a:rPr spc="-15" dirty="0"/>
              <a:t> </a:t>
            </a:r>
            <a:r>
              <a:rPr dirty="0"/>
              <a:t>rights</a:t>
            </a:r>
            <a:r>
              <a:rPr spc="-25" dirty="0"/>
              <a:t> </a:t>
            </a:r>
            <a:r>
              <a:rPr spc="-10" dirty="0"/>
              <a:t>reserved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64463" y="688848"/>
            <a:ext cx="10922635" cy="86423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5875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125"/>
              </a:spcBef>
            </a:pPr>
            <a:r>
              <a:rPr dirty="0"/>
              <a:t>Bivariate</a:t>
            </a:r>
            <a:r>
              <a:rPr spc="-150" dirty="0"/>
              <a:t> </a:t>
            </a:r>
            <a:r>
              <a:rPr dirty="0"/>
              <a:t>Data</a:t>
            </a:r>
            <a:r>
              <a:rPr spc="-145" dirty="0"/>
              <a:t> </a:t>
            </a:r>
            <a:r>
              <a:rPr dirty="0"/>
              <a:t>–</a:t>
            </a:r>
            <a:r>
              <a:rPr spc="-125" dirty="0"/>
              <a:t> </a:t>
            </a:r>
            <a:r>
              <a:rPr spc="-10" dirty="0"/>
              <a:t>Covariance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70298" y="2896985"/>
            <a:ext cx="2546604" cy="40228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76600" y="3610443"/>
            <a:ext cx="6077902" cy="2061819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30"/>
              </a:lnSpc>
            </a:pPr>
            <a:r>
              <a:rPr dirty="0"/>
              <a:t>©</a:t>
            </a:r>
            <a:r>
              <a:rPr spc="-25" dirty="0"/>
              <a:t> </a:t>
            </a:r>
            <a:r>
              <a:rPr spc="-10" dirty="0"/>
              <a:t>Oxford</a:t>
            </a:r>
            <a:r>
              <a:rPr spc="-45" dirty="0"/>
              <a:t> </a:t>
            </a:r>
            <a:r>
              <a:rPr dirty="0"/>
              <a:t>University</a:t>
            </a:r>
            <a:r>
              <a:rPr spc="-10" dirty="0"/>
              <a:t> </a:t>
            </a:r>
            <a:r>
              <a:rPr dirty="0"/>
              <a:t>Press</a:t>
            </a:r>
            <a:r>
              <a:rPr spc="-25" dirty="0"/>
              <a:t> </a:t>
            </a:r>
            <a:r>
              <a:rPr dirty="0"/>
              <a:t>2021.</a:t>
            </a:r>
            <a:r>
              <a:rPr spc="-25" dirty="0"/>
              <a:t> </a:t>
            </a:r>
            <a:r>
              <a:rPr dirty="0"/>
              <a:t>All</a:t>
            </a:r>
            <a:r>
              <a:rPr spc="-15" dirty="0"/>
              <a:t> </a:t>
            </a:r>
            <a:r>
              <a:rPr dirty="0"/>
              <a:t>rights</a:t>
            </a:r>
            <a:r>
              <a:rPr spc="-25" dirty="0"/>
              <a:t> </a:t>
            </a:r>
            <a:r>
              <a:rPr spc="-10" dirty="0"/>
              <a:t>reserved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354FB1-0585-1E58-F510-65FA10D538F6}"/>
              </a:ext>
            </a:extLst>
          </p:cNvPr>
          <p:cNvSpPr txBox="1"/>
          <p:nvPr/>
        </p:nvSpPr>
        <p:spPr>
          <a:xfrm>
            <a:off x="838200" y="1694564"/>
            <a:ext cx="102108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Covariance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tells us: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Direction of relationship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between two variables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Whether they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increase together or move in opposite directions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64463" y="688848"/>
            <a:ext cx="10922635" cy="86423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dirty="0"/>
              <a:t>PCA</a:t>
            </a:r>
            <a:r>
              <a:rPr spc="-75" dirty="0"/>
              <a:t> </a:t>
            </a:r>
            <a:r>
              <a:rPr spc="-10" dirty="0"/>
              <a:t>Example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50236" y="2080260"/>
            <a:ext cx="7528111" cy="2869609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30"/>
              </a:lnSpc>
            </a:pPr>
            <a:r>
              <a:rPr dirty="0"/>
              <a:t>©</a:t>
            </a:r>
            <a:r>
              <a:rPr spc="-25" dirty="0"/>
              <a:t> </a:t>
            </a:r>
            <a:r>
              <a:rPr spc="-10" dirty="0"/>
              <a:t>Oxford</a:t>
            </a:r>
            <a:r>
              <a:rPr spc="-45" dirty="0"/>
              <a:t> </a:t>
            </a:r>
            <a:r>
              <a:rPr dirty="0"/>
              <a:t>University</a:t>
            </a:r>
            <a:r>
              <a:rPr spc="-10" dirty="0"/>
              <a:t> </a:t>
            </a:r>
            <a:r>
              <a:rPr dirty="0"/>
              <a:t>Press</a:t>
            </a:r>
            <a:r>
              <a:rPr spc="-25" dirty="0"/>
              <a:t> </a:t>
            </a:r>
            <a:r>
              <a:rPr dirty="0"/>
              <a:t>2021.</a:t>
            </a:r>
            <a:r>
              <a:rPr spc="-25" dirty="0"/>
              <a:t> </a:t>
            </a:r>
            <a:r>
              <a:rPr dirty="0"/>
              <a:t>All</a:t>
            </a:r>
            <a:r>
              <a:rPr spc="-15" dirty="0"/>
              <a:t> </a:t>
            </a:r>
            <a:r>
              <a:rPr dirty="0"/>
              <a:t>rights</a:t>
            </a:r>
            <a:r>
              <a:rPr spc="-25" dirty="0"/>
              <a:t> </a:t>
            </a:r>
            <a:r>
              <a:rPr spc="-10" dirty="0"/>
              <a:t>reserved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64463" y="688848"/>
            <a:ext cx="10922635" cy="86423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spc="-10" dirty="0"/>
              <a:t>Verification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78479" y="2206752"/>
            <a:ext cx="6283285" cy="2441392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30"/>
              </a:lnSpc>
            </a:pPr>
            <a:r>
              <a:rPr dirty="0"/>
              <a:t>©</a:t>
            </a:r>
            <a:r>
              <a:rPr spc="-25" dirty="0"/>
              <a:t> </a:t>
            </a:r>
            <a:r>
              <a:rPr spc="-10" dirty="0"/>
              <a:t>Oxford</a:t>
            </a:r>
            <a:r>
              <a:rPr spc="-45" dirty="0"/>
              <a:t> </a:t>
            </a:r>
            <a:r>
              <a:rPr dirty="0"/>
              <a:t>University</a:t>
            </a:r>
            <a:r>
              <a:rPr spc="-10" dirty="0"/>
              <a:t> </a:t>
            </a:r>
            <a:r>
              <a:rPr dirty="0"/>
              <a:t>Press</a:t>
            </a:r>
            <a:r>
              <a:rPr spc="-25" dirty="0"/>
              <a:t> </a:t>
            </a:r>
            <a:r>
              <a:rPr dirty="0"/>
              <a:t>2021.</a:t>
            </a:r>
            <a:r>
              <a:rPr spc="-25" dirty="0"/>
              <a:t> </a:t>
            </a:r>
            <a:r>
              <a:rPr dirty="0"/>
              <a:t>All</a:t>
            </a:r>
            <a:r>
              <a:rPr spc="-15" dirty="0"/>
              <a:t> </a:t>
            </a:r>
            <a:r>
              <a:rPr dirty="0"/>
              <a:t>rights</a:t>
            </a:r>
            <a:r>
              <a:rPr spc="-25" dirty="0"/>
              <a:t> </a:t>
            </a:r>
            <a:r>
              <a:rPr spc="-10" dirty="0"/>
              <a:t>reserved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64463" y="688848"/>
            <a:ext cx="10922635" cy="86423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dirty="0"/>
              <a:t>LDA</a:t>
            </a:r>
            <a:r>
              <a:rPr spc="-145" dirty="0"/>
              <a:t> </a:t>
            </a:r>
            <a:r>
              <a:rPr spc="-10" dirty="0"/>
              <a:t>Algorithm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10000" y="3592958"/>
            <a:ext cx="5064453" cy="109270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94519" y="5054151"/>
            <a:ext cx="5079161" cy="656684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30"/>
              </a:lnSpc>
            </a:pPr>
            <a:r>
              <a:rPr dirty="0"/>
              <a:t>©</a:t>
            </a:r>
            <a:r>
              <a:rPr spc="-25" dirty="0"/>
              <a:t> </a:t>
            </a:r>
            <a:r>
              <a:rPr spc="-10" dirty="0"/>
              <a:t>Oxford</a:t>
            </a:r>
            <a:r>
              <a:rPr spc="-45" dirty="0"/>
              <a:t> </a:t>
            </a:r>
            <a:r>
              <a:rPr dirty="0"/>
              <a:t>University</a:t>
            </a:r>
            <a:r>
              <a:rPr spc="-10" dirty="0"/>
              <a:t> </a:t>
            </a:r>
            <a:r>
              <a:rPr dirty="0"/>
              <a:t>Press</a:t>
            </a:r>
            <a:r>
              <a:rPr spc="-25" dirty="0"/>
              <a:t> </a:t>
            </a:r>
            <a:r>
              <a:rPr dirty="0"/>
              <a:t>2021.</a:t>
            </a:r>
            <a:r>
              <a:rPr spc="-25" dirty="0"/>
              <a:t> </a:t>
            </a:r>
            <a:r>
              <a:rPr dirty="0"/>
              <a:t>All</a:t>
            </a:r>
            <a:r>
              <a:rPr spc="-15" dirty="0"/>
              <a:t> </a:t>
            </a:r>
            <a:r>
              <a:rPr dirty="0"/>
              <a:t>rights</a:t>
            </a:r>
            <a:r>
              <a:rPr spc="-25" dirty="0"/>
              <a:t> </a:t>
            </a:r>
            <a:r>
              <a:rPr spc="-10" dirty="0"/>
              <a:t>reserved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EA8E4F-9175-40BD-CC1F-A462EEC0BB84}"/>
              </a:ext>
            </a:extLst>
          </p:cNvPr>
          <p:cNvSpPr txBox="1"/>
          <p:nvPr/>
        </p:nvSpPr>
        <p:spPr>
          <a:xfrm>
            <a:off x="1219200" y="1727959"/>
            <a:ext cx="98298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Linear Discriminant Analysis (LDA)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a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supervised dimensionality reduction and classification technique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reduces the number of features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while keeping the classes (categories) clearly separated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64463" y="688848"/>
            <a:ext cx="10922635" cy="86423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dirty="0"/>
              <a:t>LDA</a:t>
            </a:r>
            <a:r>
              <a:rPr spc="-145" dirty="0"/>
              <a:t> </a:t>
            </a:r>
            <a:r>
              <a:rPr spc="-10" dirty="0"/>
              <a:t>Algorithm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19400" y="2340864"/>
            <a:ext cx="6626351" cy="1773859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30"/>
              </a:lnSpc>
            </a:pPr>
            <a:r>
              <a:rPr dirty="0"/>
              <a:t>©</a:t>
            </a:r>
            <a:r>
              <a:rPr spc="-25" dirty="0"/>
              <a:t> </a:t>
            </a:r>
            <a:r>
              <a:rPr spc="-10" dirty="0"/>
              <a:t>Oxford</a:t>
            </a:r>
            <a:r>
              <a:rPr spc="-45" dirty="0"/>
              <a:t> </a:t>
            </a:r>
            <a:r>
              <a:rPr dirty="0"/>
              <a:t>University</a:t>
            </a:r>
            <a:r>
              <a:rPr spc="-10" dirty="0"/>
              <a:t> </a:t>
            </a:r>
            <a:r>
              <a:rPr dirty="0"/>
              <a:t>Press</a:t>
            </a:r>
            <a:r>
              <a:rPr spc="-25" dirty="0"/>
              <a:t> </a:t>
            </a:r>
            <a:r>
              <a:rPr dirty="0"/>
              <a:t>2021.</a:t>
            </a:r>
            <a:r>
              <a:rPr spc="-25" dirty="0"/>
              <a:t> </a:t>
            </a:r>
            <a:r>
              <a:rPr dirty="0"/>
              <a:t>All</a:t>
            </a:r>
            <a:r>
              <a:rPr spc="-15" dirty="0"/>
              <a:t> </a:t>
            </a:r>
            <a:r>
              <a:rPr dirty="0"/>
              <a:t>rights</a:t>
            </a:r>
            <a:r>
              <a:rPr spc="-25" dirty="0"/>
              <a:t> </a:t>
            </a:r>
            <a:r>
              <a:rPr spc="-10" dirty="0"/>
              <a:t>reserved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806CE5-0586-AAB3-91D4-C8B72902B7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4C368AC0-6E1B-5536-E2EB-B282248C005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64463" y="688848"/>
            <a:ext cx="10922635" cy="86423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dirty="0"/>
              <a:t>LDA</a:t>
            </a:r>
            <a:r>
              <a:rPr spc="-145" dirty="0"/>
              <a:t> </a:t>
            </a:r>
            <a:r>
              <a:rPr spc="-10" dirty="0"/>
              <a:t>Algorithm</a:t>
            </a: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EF404471-2B79-EA6E-0B02-BB2247F31380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30"/>
              </a:lnSpc>
            </a:pPr>
            <a:r>
              <a:rPr dirty="0"/>
              <a:t>©</a:t>
            </a:r>
            <a:r>
              <a:rPr spc="-25" dirty="0"/>
              <a:t> </a:t>
            </a:r>
            <a:r>
              <a:rPr spc="-10" dirty="0"/>
              <a:t>Oxford</a:t>
            </a:r>
            <a:r>
              <a:rPr spc="-45" dirty="0"/>
              <a:t> </a:t>
            </a:r>
            <a:r>
              <a:rPr dirty="0"/>
              <a:t>University</a:t>
            </a:r>
            <a:r>
              <a:rPr spc="-10" dirty="0"/>
              <a:t> </a:t>
            </a:r>
            <a:r>
              <a:rPr dirty="0"/>
              <a:t>Press</a:t>
            </a:r>
            <a:r>
              <a:rPr spc="-25" dirty="0"/>
              <a:t> </a:t>
            </a:r>
            <a:r>
              <a:rPr dirty="0"/>
              <a:t>2021.</a:t>
            </a:r>
            <a:r>
              <a:rPr spc="-25" dirty="0"/>
              <a:t> </a:t>
            </a:r>
            <a:r>
              <a:rPr dirty="0"/>
              <a:t>All</a:t>
            </a:r>
            <a:r>
              <a:rPr spc="-15" dirty="0"/>
              <a:t> </a:t>
            </a:r>
            <a:r>
              <a:rPr dirty="0"/>
              <a:t>rights</a:t>
            </a:r>
            <a:r>
              <a:rPr spc="-25" dirty="0"/>
              <a:t> </a:t>
            </a:r>
            <a:r>
              <a:rPr spc="-10" dirty="0"/>
              <a:t>reserved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B55EBC-7B96-9205-2AE6-96D7AFC7FD11}"/>
              </a:ext>
            </a:extLst>
          </p:cNvPr>
          <p:cNvSpPr txBox="1"/>
          <p:nvPr/>
        </p:nvSpPr>
        <p:spPr>
          <a:xfrm>
            <a:off x="1524000" y="1919365"/>
            <a:ext cx="754380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Why LDA is needed</a:t>
            </a:r>
          </a:p>
          <a:p>
            <a:pPr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classification problems: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has many features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Some features overlap between classes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Classifier gets confused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LDA: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Reduces features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Improves class separability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Increases classification accuracy</a:t>
            </a:r>
          </a:p>
        </p:txBody>
      </p:sp>
    </p:spTree>
    <p:extLst>
      <p:ext uri="{BB962C8B-B14F-4D97-AF65-F5344CB8AC3E}">
        <p14:creationId xmlns:p14="http://schemas.microsoft.com/office/powerpoint/2010/main" val="253447613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64463" y="688848"/>
            <a:ext cx="10922635" cy="86423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dirty="0"/>
              <a:t>SVD</a:t>
            </a:r>
            <a:r>
              <a:rPr spc="-65" dirty="0"/>
              <a:t> </a:t>
            </a:r>
            <a:r>
              <a:rPr spc="-10" dirty="0"/>
              <a:t>Algorithm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69380" y="4267200"/>
            <a:ext cx="7312799" cy="1104633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30"/>
              </a:lnSpc>
            </a:pPr>
            <a:r>
              <a:rPr dirty="0"/>
              <a:t>©</a:t>
            </a:r>
            <a:r>
              <a:rPr spc="-25" dirty="0"/>
              <a:t> </a:t>
            </a:r>
            <a:r>
              <a:rPr spc="-10" dirty="0"/>
              <a:t>Oxford</a:t>
            </a:r>
            <a:r>
              <a:rPr spc="-45" dirty="0"/>
              <a:t> </a:t>
            </a:r>
            <a:r>
              <a:rPr dirty="0"/>
              <a:t>University</a:t>
            </a:r>
            <a:r>
              <a:rPr spc="-10" dirty="0"/>
              <a:t> </a:t>
            </a:r>
            <a:r>
              <a:rPr dirty="0"/>
              <a:t>Press</a:t>
            </a:r>
            <a:r>
              <a:rPr spc="-25" dirty="0"/>
              <a:t> </a:t>
            </a:r>
            <a:r>
              <a:rPr dirty="0"/>
              <a:t>2021.</a:t>
            </a:r>
            <a:r>
              <a:rPr spc="-25" dirty="0"/>
              <a:t> </a:t>
            </a:r>
            <a:r>
              <a:rPr dirty="0"/>
              <a:t>All</a:t>
            </a:r>
            <a:r>
              <a:rPr spc="-15" dirty="0"/>
              <a:t> </a:t>
            </a:r>
            <a:r>
              <a:rPr dirty="0"/>
              <a:t>rights</a:t>
            </a:r>
            <a:r>
              <a:rPr spc="-25" dirty="0"/>
              <a:t> </a:t>
            </a:r>
            <a:r>
              <a:rPr spc="-10" dirty="0"/>
              <a:t>reserved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971869-C56D-82A7-B8D2-9098C8F6A921}"/>
              </a:ext>
            </a:extLst>
          </p:cNvPr>
          <p:cNvSpPr txBox="1"/>
          <p:nvPr/>
        </p:nvSpPr>
        <p:spPr>
          <a:xfrm>
            <a:off x="1104900" y="1859340"/>
            <a:ext cx="99822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Singular Value Decomposition (SVD)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a matrix factorization technique used in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Machine Learning, data compression, and recommendation systems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decomposes a large data matrix into smaller, meaningful matrices.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64463" y="688848"/>
            <a:ext cx="10922635" cy="86423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dirty="0"/>
              <a:t>SVD</a:t>
            </a:r>
            <a:r>
              <a:rPr spc="-65" dirty="0"/>
              <a:t> </a:t>
            </a:r>
            <a:r>
              <a:rPr spc="-10" dirty="0"/>
              <a:t>Algorithm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33600" y="2022348"/>
            <a:ext cx="8382000" cy="2244852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30"/>
              </a:lnSpc>
            </a:pPr>
            <a:r>
              <a:rPr dirty="0"/>
              <a:t>©</a:t>
            </a:r>
            <a:r>
              <a:rPr spc="-25" dirty="0"/>
              <a:t> </a:t>
            </a:r>
            <a:r>
              <a:rPr spc="-10" dirty="0"/>
              <a:t>Oxford</a:t>
            </a:r>
            <a:r>
              <a:rPr spc="-45" dirty="0"/>
              <a:t> </a:t>
            </a:r>
            <a:r>
              <a:rPr dirty="0"/>
              <a:t>University</a:t>
            </a:r>
            <a:r>
              <a:rPr spc="-10" dirty="0"/>
              <a:t> </a:t>
            </a:r>
            <a:r>
              <a:rPr dirty="0"/>
              <a:t>Press</a:t>
            </a:r>
            <a:r>
              <a:rPr spc="-25" dirty="0"/>
              <a:t> </a:t>
            </a:r>
            <a:r>
              <a:rPr dirty="0"/>
              <a:t>2021.</a:t>
            </a:r>
            <a:r>
              <a:rPr spc="-25" dirty="0"/>
              <a:t> </a:t>
            </a:r>
            <a:r>
              <a:rPr dirty="0"/>
              <a:t>All</a:t>
            </a:r>
            <a:r>
              <a:rPr spc="-15" dirty="0"/>
              <a:t> </a:t>
            </a:r>
            <a:r>
              <a:rPr dirty="0"/>
              <a:t>rights</a:t>
            </a:r>
            <a:r>
              <a:rPr spc="-25" dirty="0"/>
              <a:t> </a:t>
            </a:r>
            <a:r>
              <a:rPr spc="-10" dirty="0"/>
              <a:t>reserved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64463" y="688848"/>
            <a:ext cx="10922635" cy="86423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dirty="0"/>
              <a:t>SVD</a:t>
            </a:r>
            <a:r>
              <a:rPr spc="-90" dirty="0"/>
              <a:t> </a:t>
            </a:r>
            <a:r>
              <a:rPr spc="-10" dirty="0"/>
              <a:t>Example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05000" y="1752600"/>
            <a:ext cx="8762999" cy="358140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30"/>
              </a:lnSpc>
            </a:pPr>
            <a:r>
              <a:rPr dirty="0"/>
              <a:t>©</a:t>
            </a:r>
            <a:r>
              <a:rPr spc="-25" dirty="0"/>
              <a:t> </a:t>
            </a:r>
            <a:r>
              <a:rPr spc="-10" dirty="0"/>
              <a:t>Oxford</a:t>
            </a:r>
            <a:r>
              <a:rPr spc="-45" dirty="0"/>
              <a:t> </a:t>
            </a:r>
            <a:r>
              <a:rPr dirty="0"/>
              <a:t>University</a:t>
            </a:r>
            <a:r>
              <a:rPr spc="-10" dirty="0"/>
              <a:t> </a:t>
            </a:r>
            <a:r>
              <a:rPr dirty="0"/>
              <a:t>Press</a:t>
            </a:r>
            <a:r>
              <a:rPr spc="-25" dirty="0"/>
              <a:t> </a:t>
            </a:r>
            <a:r>
              <a:rPr dirty="0"/>
              <a:t>2021.</a:t>
            </a:r>
            <a:r>
              <a:rPr spc="-25" dirty="0"/>
              <a:t> </a:t>
            </a:r>
            <a:r>
              <a:rPr dirty="0"/>
              <a:t>All</a:t>
            </a:r>
            <a:r>
              <a:rPr spc="-15" dirty="0"/>
              <a:t> </a:t>
            </a:r>
            <a:r>
              <a:rPr dirty="0"/>
              <a:t>rights</a:t>
            </a:r>
            <a:r>
              <a:rPr spc="-25" dirty="0"/>
              <a:t> </a:t>
            </a:r>
            <a:r>
              <a:rPr spc="-10" dirty="0"/>
              <a:t>reserved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64463" y="688848"/>
            <a:ext cx="10922635" cy="86423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dirty="0"/>
              <a:t>SVD</a:t>
            </a:r>
            <a:r>
              <a:rPr spc="-90" dirty="0"/>
              <a:t> </a:t>
            </a:r>
            <a:r>
              <a:rPr spc="-10" dirty="0"/>
              <a:t>Example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33472" y="1798318"/>
            <a:ext cx="7320124" cy="3696996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30"/>
              </a:lnSpc>
            </a:pPr>
            <a:r>
              <a:rPr dirty="0"/>
              <a:t>©</a:t>
            </a:r>
            <a:r>
              <a:rPr spc="-25" dirty="0"/>
              <a:t> </a:t>
            </a:r>
            <a:r>
              <a:rPr spc="-10" dirty="0"/>
              <a:t>Oxford</a:t>
            </a:r>
            <a:r>
              <a:rPr spc="-45" dirty="0"/>
              <a:t> </a:t>
            </a:r>
            <a:r>
              <a:rPr dirty="0"/>
              <a:t>University</a:t>
            </a:r>
            <a:r>
              <a:rPr spc="-10" dirty="0"/>
              <a:t> </a:t>
            </a:r>
            <a:r>
              <a:rPr dirty="0"/>
              <a:t>Press</a:t>
            </a:r>
            <a:r>
              <a:rPr spc="-25" dirty="0"/>
              <a:t> </a:t>
            </a:r>
            <a:r>
              <a:rPr dirty="0"/>
              <a:t>2021.</a:t>
            </a:r>
            <a:r>
              <a:rPr spc="-25" dirty="0"/>
              <a:t> </a:t>
            </a:r>
            <a:r>
              <a:rPr dirty="0"/>
              <a:t>All</a:t>
            </a:r>
            <a:r>
              <a:rPr spc="-15" dirty="0"/>
              <a:t> </a:t>
            </a:r>
            <a:r>
              <a:rPr dirty="0"/>
              <a:t>rights</a:t>
            </a:r>
            <a:r>
              <a:rPr spc="-25" dirty="0"/>
              <a:t> </a:t>
            </a:r>
            <a:r>
              <a:rPr spc="-10" dirty="0"/>
              <a:t>reserved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64463" y="688848"/>
            <a:ext cx="10922635" cy="86423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dirty="0"/>
              <a:t>SVD</a:t>
            </a:r>
            <a:r>
              <a:rPr spc="-90" dirty="0"/>
              <a:t> </a:t>
            </a:r>
            <a:r>
              <a:rPr spc="-10" dirty="0"/>
              <a:t>Example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04259" y="1798320"/>
            <a:ext cx="4956725" cy="3209442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30"/>
              </a:lnSpc>
            </a:pPr>
            <a:r>
              <a:rPr dirty="0"/>
              <a:t>©</a:t>
            </a:r>
            <a:r>
              <a:rPr spc="-25" dirty="0"/>
              <a:t> </a:t>
            </a:r>
            <a:r>
              <a:rPr spc="-10" dirty="0"/>
              <a:t>Oxford</a:t>
            </a:r>
            <a:r>
              <a:rPr spc="-45" dirty="0"/>
              <a:t> </a:t>
            </a:r>
            <a:r>
              <a:rPr dirty="0"/>
              <a:t>University</a:t>
            </a:r>
            <a:r>
              <a:rPr spc="-10" dirty="0"/>
              <a:t> </a:t>
            </a:r>
            <a:r>
              <a:rPr dirty="0"/>
              <a:t>Press</a:t>
            </a:r>
            <a:r>
              <a:rPr spc="-25" dirty="0"/>
              <a:t> </a:t>
            </a:r>
            <a:r>
              <a:rPr dirty="0"/>
              <a:t>2021.</a:t>
            </a:r>
            <a:r>
              <a:rPr spc="-25" dirty="0"/>
              <a:t> </a:t>
            </a:r>
            <a:r>
              <a:rPr dirty="0"/>
              <a:t>All</a:t>
            </a:r>
            <a:r>
              <a:rPr spc="-15" dirty="0"/>
              <a:t> </a:t>
            </a:r>
            <a:r>
              <a:rPr dirty="0"/>
              <a:t>rights</a:t>
            </a:r>
            <a:r>
              <a:rPr spc="-25" dirty="0"/>
              <a:t> </a:t>
            </a:r>
            <a:r>
              <a:rPr spc="-10" dirty="0"/>
              <a:t>reserved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64463" y="688848"/>
            <a:ext cx="10922635" cy="86423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dirty="0"/>
              <a:t>Bivariate</a:t>
            </a:r>
            <a:r>
              <a:rPr spc="-150" dirty="0"/>
              <a:t> </a:t>
            </a:r>
            <a:r>
              <a:rPr dirty="0"/>
              <a:t>Data</a:t>
            </a:r>
            <a:r>
              <a:rPr spc="-145" dirty="0"/>
              <a:t> </a:t>
            </a:r>
            <a:r>
              <a:rPr dirty="0"/>
              <a:t>–</a:t>
            </a:r>
            <a:r>
              <a:rPr spc="-125" dirty="0"/>
              <a:t> </a:t>
            </a:r>
            <a:r>
              <a:rPr spc="-10" dirty="0"/>
              <a:t>Correlation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84932" y="2852928"/>
            <a:ext cx="6195250" cy="995032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30"/>
              </a:lnSpc>
            </a:pPr>
            <a:r>
              <a:rPr dirty="0"/>
              <a:t>©</a:t>
            </a:r>
            <a:r>
              <a:rPr spc="-25" dirty="0"/>
              <a:t> </a:t>
            </a:r>
            <a:r>
              <a:rPr spc="-10" dirty="0"/>
              <a:t>Oxford</a:t>
            </a:r>
            <a:r>
              <a:rPr spc="-45" dirty="0"/>
              <a:t> </a:t>
            </a:r>
            <a:r>
              <a:rPr dirty="0"/>
              <a:t>University</a:t>
            </a:r>
            <a:r>
              <a:rPr spc="-10" dirty="0"/>
              <a:t> </a:t>
            </a:r>
            <a:r>
              <a:rPr dirty="0"/>
              <a:t>Press</a:t>
            </a:r>
            <a:r>
              <a:rPr spc="-25" dirty="0"/>
              <a:t> </a:t>
            </a:r>
            <a:r>
              <a:rPr dirty="0"/>
              <a:t>2021.</a:t>
            </a:r>
            <a:r>
              <a:rPr spc="-25" dirty="0"/>
              <a:t> </a:t>
            </a:r>
            <a:r>
              <a:rPr dirty="0"/>
              <a:t>All</a:t>
            </a:r>
            <a:r>
              <a:rPr spc="-15" dirty="0"/>
              <a:t> </a:t>
            </a:r>
            <a:r>
              <a:rPr dirty="0"/>
              <a:t>rights</a:t>
            </a:r>
            <a:r>
              <a:rPr spc="-25" dirty="0"/>
              <a:t> </a:t>
            </a:r>
            <a:r>
              <a:rPr spc="-10" dirty="0"/>
              <a:t>reserved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64463" y="688848"/>
            <a:ext cx="10922635" cy="86423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dirty="0"/>
              <a:t>SVD</a:t>
            </a:r>
            <a:r>
              <a:rPr spc="-90" dirty="0"/>
              <a:t> </a:t>
            </a:r>
            <a:r>
              <a:rPr spc="-10" dirty="0"/>
              <a:t>Example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02636" y="2290571"/>
            <a:ext cx="6393798" cy="1558899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30"/>
              </a:lnSpc>
            </a:pPr>
            <a:r>
              <a:rPr dirty="0"/>
              <a:t>©</a:t>
            </a:r>
            <a:r>
              <a:rPr spc="-25" dirty="0"/>
              <a:t> </a:t>
            </a:r>
            <a:r>
              <a:rPr spc="-10" dirty="0"/>
              <a:t>Oxford</a:t>
            </a:r>
            <a:r>
              <a:rPr spc="-45" dirty="0"/>
              <a:t> </a:t>
            </a:r>
            <a:r>
              <a:rPr dirty="0"/>
              <a:t>University</a:t>
            </a:r>
            <a:r>
              <a:rPr spc="-10" dirty="0"/>
              <a:t> </a:t>
            </a:r>
            <a:r>
              <a:rPr dirty="0"/>
              <a:t>Press</a:t>
            </a:r>
            <a:r>
              <a:rPr spc="-25" dirty="0"/>
              <a:t> </a:t>
            </a:r>
            <a:r>
              <a:rPr dirty="0"/>
              <a:t>2021.</a:t>
            </a:r>
            <a:r>
              <a:rPr spc="-25" dirty="0"/>
              <a:t> </a:t>
            </a:r>
            <a:r>
              <a:rPr dirty="0"/>
              <a:t>All</a:t>
            </a:r>
            <a:r>
              <a:rPr spc="-15" dirty="0"/>
              <a:t> </a:t>
            </a:r>
            <a:r>
              <a:rPr dirty="0"/>
              <a:t>rights</a:t>
            </a:r>
            <a:r>
              <a:rPr spc="-25" dirty="0"/>
              <a:t> </a:t>
            </a:r>
            <a:r>
              <a:rPr spc="-10" dirty="0"/>
              <a:t>reserved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64463" y="688848"/>
            <a:ext cx="10922635" cy="86423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spc="-10" dirty="0"/>
              <a:t>Summary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28800" y="1862327"/>
            <a:ext cx="7578509" cy="3598164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30"/>
              </a:lnSpc>
            </a:pPr>
            <a:r>
              <a:rPr dirty="0"/>
              <a:t>©</a:t>
            </a:r>
            <a:r>
              <a:rPr spc="-25" dirty="0"/>
              <a:t> </a:t>
            </a:r>
            <a:r>
              <a:rPr spc="-10" dirty="0"/>
              <a:t>Oxford</a:t>
            </a:r>
            <a:r>
              <a:rPr spc="-45" dirty="0"/>
              <a:t> </a:t>
            </a:r>
            <a:r>
              <a:rPr dirty="0"/>
              <a:t>University</a:t>
            </a:r>
            <a:r>
              <a:rPr spc="-10" dirty="0"/>
              <a:t> </a:t>
            </a:r>
            <a:r>
              <a:rPr dirty="0"/>
              <a:t>Press</a:t>
            </a:r>
            <a:r>
              <a:rPr spc="-25" dirty="0"/>
              <a:t> </a:t>
            </a:r>
            <a:r>
              <a:rPr dirty="0"/>
              <a:t>2021.</a:t>
            </a:r>
            <a:r>
              <a:rPr spc="-25" dirty="0"/>
              <a:t> </a:t>
            </a:r>
            <a:r>
              <a:rPr dirty="0"/>
              <a:t>All</a:t>
            </a:r>
            <a:r>
              <a:rPr spc="-15" dirty="0"/>
              <a:t> </a:t>
            </a:r>
            <a:r>
              <a:rPr dirty="0"/>
              <a:t>rights</a:t>
            </a:r>
            <a:r>
              <a:rPr spc="-25" dirty="0"/>
              <a:t> </a:t>
            </a:r>
            <a:r>
              <a:rPr spc="-10" dirty="0"/>
              <a:t>reserved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64463" y="688848"/>
            <a:ext cx="10922635" cy="86423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spc="-10" dirty="0"/>
              <a:t>Summary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89404" y="1665732"/>
            <a:ext cx="7440434" cy="3710939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30"/>
              </a:lnSpc>
            </a:pPr>
            <a:r>
              <a:rPr dirty="0"/>
              <a:t>©</a:t>
            </a:r>
            <a:r>
              <a:rPr spc="-25" dirty="0"/>
              <a:t> </a:t>
            </a:r>
            <a:r>
              <a:rPr spc="-10" dirty="0"/>
              <a:t>Oxford</a:t>
            </a:r>
            <a:r>
              <a:rPr spc="-45" dirty="0"/>
              <a:t> </a:t>
            </a:r>
            <a:r>
              <a:rPr dirty="0"/>
              <a:t>University</a:t>
            </a:r>
            <a:r>
              <a:rPr spc="-10" dirty="0"/>
              <a:t> </a:t>
            </a:r>
            <a:r>
              <a:rPr dirty="0"/>
              <a:t>Press</a:t>
            </a:r>
            <a:r>
              <a:rPr spc="-25" dirty="0"/>
              <a:t> </a:t>
            </a:r>
            <a:r>
              <a:rPr dirty="0"/>
              <a:t>2021.</a:t>
            </a:r>
            <a:r>
              <a:rPr spc="-25" dirty="0"/>
              <a:t> </a:t>
            </a:r>
            <a:r>
              <a:rPr dirty="0"/>
              <a:t>All</a:t>
            </a:r>
            <a:r>
              <a:rPr spc="-15" dirty="0"/>
              <a:t> </a:t>
            </a:r>
            <a:r>
              <a:rPr dirty="0"/>
              <a:t>rights</a:t>
            </a:r>
            <a:r>
              <a:rPr spc="-25" dirty="0"/>
              <a:t> </a:t>
            </a:r>
            <a:r>
              <a:rPr spc="-10" dirty="0"/>
              <a:t>reserved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64463" y="688848"/>
            <a:ext cx="10922635" cy="86423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dirty="0"/>
              <a:t>Bivariate</a:t>
            </a:r>
            <a:r>
              <a:rPr spc="-150" dirty="0"/>
              <a:t> </a:t>
            </a:r>
            <a:r>
              <a:rPr dirty="0"/>
              <a:t>Data</a:t>
            </a:r>
            <a:r>
              <a:rPr spc="-145" dirty="0"/>
              <a:t> </a:t>
            </a:r>
            <a:r>
              <a:rPr dirty="0"/>
              <a:t>–</a:t>
            </a:r>
            <a:r>
              <a:rPr spc="-125" dirty="0"/>
              <a:t> </a:t>
            </a:r>
            <a:r>
              <a:rPr spc="-10" dirty="0"/>
              <a:t>Correlation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58084" y="2519172"/>
            <a:ext cx="6267002" cy="1819503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30"/>
              </a:lnSpc>
            </a:pPr>
            <a:r>
              <a:rPr dirty="0"/>
              <a:t>©</a:t>
            </a:r>
            <a:r>
              <a:rPr spc="-25" dirty="0"/>
              <a:t> </a:t>
            </a:r>
            <a:r>
              <a:rPr spc="-10" dirty="0"/>
              <a:t>Oxford</a:t>
            </a:r>
            <a:r>
              <a:rPr spc="-45" dirty="0"/>
              <a:t> </a:t>
            </a:r>
            <a:r>
              <a:rPr dirty="0"/>
              <a:t>University</a:t>
            </a:r>
            <a:r>
              <a:rPr spc="-10" dirty="0"/>
              <a:t> </a:t>
            </a:r>
            <a:r>
              <a:rPr dirty="0"/>
              <a:t>Press</a:t>
            </a:r>
            <a:r>
              <a:rPr spc="-25" dirty="0"/>
              <a:t> </a:t>
            </a:r>
            <a:r>
              <a:rPr dirty="0"/>
              <a:t>2021.</a:t>
            </a:r>
            <a:r>
              <a:rPr spc="-25" dirty="0"/>
              <a:t> </a:t>
            </a:r>
            <a:r>
              <a:rPr dirty="0"/>
              <a:t>All</a:t>
            </a:r>
            <a:r>
              <a:rPr spc="-15" dirty="0"/>
              <a:t> </a:t>
            </a:r>
            <a:r>
              <a:rPr dirty="0"/>
              <a:t>rights</a:t>
            </a:r>
            <a:r>
              <a:rPr spc="-25" dirty="0"/>
              <a:t> </a:t>
            </a:r>
            <a:r>
              <a:rPr spc="-10" dirty="0"/>
              <a:t>reserved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64463" y="688848"/>
            <a:ext cx="10922635" cy="86423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spc="-10" dirty="0"/>
              <a:t>Multivariate</a:t>
            </a:r>
            <a:r>
              <a:rPr spc="-180" dirty="0"/>
              <a:t> </a:t>
            </a:r>
            <a:r>
              <a:rPr dirty="0"/>
              <a:t>Data</a:t>
            </a:r>
            <a:r>
              <a:rPr spc="-185" dirty="0"/>
              <a:t> </a:t>
            </a:r>
            <a:r>
              <a:rPr spc="-10" dirty="0"/>
              <a:t>Visualization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823589" y="2407534"/>
            <a:ext cx="5791200" cy="3295015"/>
            <a:chOff x="2894076" y="2343924"/>
            <a:chExt cx="6193790" cy="329501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94076" y="2343924"/>
              <a:ext cx="6193731" cy="130911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63696" y="3653028"/>
              <a:ext cx="3803165" cy="1985771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30"/>
              </a:lnSpc>
            </a:pPr>
            <a:r>
              <a:rPr dirty="0"/>
              <a:t>©</a:t>
            </a:r>
            <a:r>
              <a:rPr spc="-25" dirty="0"/>
              <a:t> </a:t>
            </a:r>
            <a:r>
              <a:rPr spc="-10" dirty="0"/>
              <a:t>Oxford</a:t>
            </a:r>
            <a:r>
              <a:rPr spc="-45" dirty="0"/>
              <a:t> </a:t>
            </a:r>
            <a:r>
              <a:rPr dirty="0"/>
              <a:t>University</a:t>
            </a:r>
            <a:r>
              <a:rPr spc="-10" dirty="0"/>
              <a:t> </a:t>
            </a:r>
            <a:r>
              <a:rPr dirty="0"/>
              <a:t>Press</a:t>
            </a:r>
            <a:r>
              <a:rPr spc="-25" dirty="0"/>
              <a:t> </a:t>
            </a:r>
            <a:r>
              <a:rPr dirty="0"/>
              <a:t>2021.</a:t>
            </a:r>
            <a:r>
              <a:rPr spc="-25" dirty="0"/>
              <a:t> </a:t>
            </a:r>
            <a:r>
              <a:rPr dirty="0"/>
              <a:t>All</a:t>
            </a:r>
            <a:r>
              <a:rPr spc="-15" dirty="0"/>
              <a:t> </a:t>
            </a:r>
            <a:r>
              <a:rPr dirty="0"/>
              <a:t>rights</a:t>
            </a:r>
            <a:r>
              <a:rPr spc="-25" dirty="0"/>
              <a:t> </a:t>
            </a:r>
            <a:r>
              <a:rPr spc="-10" dirty="0"/>
              <a:t>reserved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4B6936-3E38-806E-62FC-96E5D6331F27}"/>
              </a:ext>
            </a:extLst>
          </p:cNvPr>
          <p:cNvSpPr txBox="1"/>
          <p:nvPr/>
        </p:nvSpPr>
        <p:spPr>
          <a:xfrm>
            <a:off x="990600" y="1605285"/>
            <a:ext cx="9525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Multivariate data</a:t>
            </a:r>
            <a:r>
              <a:rPr lang="en-US" dirty="0"/>
              <a:t> involves </a:t>
            </a:r>
            <a:r>
              <a:rPr lang="en-US" b="1" dirty="0"/>
              <a:t>three or more variables</a:t>
            </a:r>
            <a:r>
              <a:rPr lang="en-US" dirty="0"/>
              <a:t> measured for each observation.</a:t>
            </a:r>
            <a:endParaRPr lang="en-IN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3DE873B-F1FA-89B2-AAC8-7C5F1856EE07}"/>
              </a:ext>
            </a:extLst>
          </p:cNvPr>
          <p:cNvSpPr txBox="1"/>
          <p:nvPr/>
        </p:nvSpPr>
        <p:spPr>
          <a:xfrm>
            <a:off x="7092854" y="2056046"/>
            <a:ext cx="4275557" cy="3354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I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heatmap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a </a:t>
            </a:r>
            <a:r>
              <a:rPr lang="en-I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graphical representation of a data matrix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using </a:t>
            </a:r>
            <a:r>
              <a:rPr lang="en-I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colors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Rows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→ one variable or category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Columns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→ another variable or time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Color</a:t>
            </a:r>
            <a:r>
              <a:rPr lang="en-I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intensity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→ value magnitude</a:t>
            </a:r>
          </a:p>
          <a:p>
            <a:pPr>
              <a:buFont typeface="Arial" panose="020B0604020202020204" pitchFamily="34" charset="0"/>
              <a:buChar char="•"/>
            </a:pPr>
            <a:endParaRPr lang="en-I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 typeface="Arial" panose="020B0604020202020204" pitchFamily="34" charset="0"/>
              <a:buChar char="•"/>
            </a:pPr>
            <a:r>
              <a:rPr lang="en-IN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Analysis</a:t>
            </a:r>
          </a:p>
          <a:p>
            <a:pPr>
              <a:buNone/>
            </a:pPr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Darker </a:t>
            </a:r>
            <a:r>
              <a:rPr lang="en-I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colors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higher values</a:t>
            </a:r>
            <a:b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Lighter </a:t>
            </a:r>
            <a:r>
              <a:rPr lang="en-I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colors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lower values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64463" y="688848"/>
            <a:ext cx="10922635" cy="86423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spc="-10" dirty="0"/>
              <a:t>Multivariate</a:t>
            </a:r>
            <a:r>
              <a:rPr spc="-180" dirty="0"/>
              <a:t> </a:t>
            </a:r>
            <a:r>
              <a:rPr dirty="0"/>
              <a:t>Data</a:t>
            </a:r>
            <a:r>
              <a:rPr spc="-185" dirty="0"/>
              <a:t> </a:t>
            </a:r>
            <a:r>
              <a:rPr spc="-10" dirty="0"/>
              <a:t>Visualization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90725" y="3166906"/>
            <a:ext cx="4996373" cy="148129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5494" y="3166906"/>
            <a:ext cx="5360339" cy="2750806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30"/>
              </a:lnSpc>
            </a:pPr>
            <a:r>
              <a:rPr dirty="0"/>
              <a:t>©</a:t>
            </a:r>
            <a:r>
              <a:rPr spc="-25" dirty="0"/>
              <a:t> </a:t>
            </a:r>
            <a:r>
              <a:rPr spc="-10" dirty="0"/>
              <a:t>Oxford</a:t>
            </a:r>
            <a:r>
              <a:rPr spc="-45" dirty="0"/>
              <a:t> </a:t>
            </a:r>
            <a:r>
              <a:rPr dirty="0"/>
              <a:t>University</a:t>
            </a:r>
            <a:r>
              <a:rPr spc="-10" dirty="0"/>
              <a:t> </a:t>
            </a:r>
            <a:r>
              <a:rPr dirty="0"/>
              <a:t>Press</a:t>
            </a:r>
            <a:r>
              <a:rPr spc="-25" dirty="0"/>
              <a:t> </a:t>
            </a:r>
            <a:r>
              <a:rPr dirty="0"/>
              <a:t>2021.</a:t>
            </a:r>
            <a:r>
              <a:rPr spc="-25" dirty="0"/>
              <a:t> </a:t>
            </a:r>
            <a:r>
              <a:rPr dirty="0"/>
              <a:t>All</a:t>
            </a:r>
            <a:r>
              <a:rPr spc="-15" dirty="0"/>
              <a:t> </a:t>
            </a:r>
            <a:r>
              <a:rPr dirty="0"/>
              <a:t>rights</a:t>
            </a:r>
            <a:r>
              <a:rPr spc="-25" dirty="0"/>
              <a:t> </a:t>
            </a:r>
            <a:r>
              <a:rPr spc="-10" dirty="0"/>
              <a:t>reserved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E45653-FC1C-5BD6-F7A2-9D42D4C8C5FD}"/>
              </a:ext>
            </a:extLst>
          </p:cNvPr>
          <p:cNvSpPr txBox="1"/>
          <p:nvPr/>
        </p:nvSpPr>
        <p:spPr>
          <a:xfrm>
            <a:off x="664463" y="1552033"/>
            <a:ext cx="1053693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dirty="0"/>
              <a:t>A </a:t>
            </a:r>
            <a:r>
              <a:rPr lang="en-US" b="1" dirty="0" err="1"/>
              <a:t>pairplot</a:t>
            </a:r>
            <a:r>
              <a:rPr lang="en-US" dirty="0"/>
              <a:t> (also called a </a:t>
            </a:r>
            <a:r>
              <a:rPr lang="en-US" b="1" dirty="0"/>
              <a:t>scatter plot matrix</a:t>
            </a:r>
            <a:r>
              <a:rPr lang="en-US" dirty="0"/>
              <a:t>) shows: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Pairwise relationships</a:t>
            </a:r>
            <a:r>
              <a:rPr lang="en-US" dirty="0"/>
              <a:t> between multiple variables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Arranged in a </a:t>
            </a:r>
            <a:r>
              <a:rPr lang="en-US" b="1" dirty="0"/>
              <a:t>matrix format</a:t>
            </a:r>
            <a:endParaRPr lang="en-US" dirty="0"/>
          </a:p>
          <a:p>
            <a:pPr>
              <a:buNone/>
            </a:pPr>
            <a:r>
              <a:rPr lang="en-US" dirty="0"/>
              <a:t>Each small graph represents the relationship between </a:t>
            </a:r>
            <a:r>
              <a:rPr lang="en-US" b="1" dirty="0"/>
              <a:t>two variables at a time</a:t>
            </a:r>
            <a:r>
              <a:rPr lang="en-US" dirty="0"/>
              <a:t>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420</TotalTime>
  <Words>2138</Words>
  <Application>Microsoft Office PowerPoint</Application>
  <PresentationFormat>Widescreen</PresentationFormat>
  <Paragraphs>326</Paragraphs>
  <Slides>62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71" baseType="lpstr">
      <vt:lpstr>Arial</vt:lpstr>
      <vt:lpstr>Arial MT</vt:lpstr>
      <vt:lpstr>Calibri</vt:lpstr>
      <vt:lpstr>Cambria Math</vt:lpstr>
      <vt:lpstr>Candara</vt:lpstr>
      <vt:lpstr>Times New Roman</vt:lpstr>
      <vt:lpstr>Verdana</vt:lpstr>
      <vt:lpstr>Wingdings</vt:lpstr>
      <vt:lpstr>Office Theme</vt:lpstr>
      <vt:lpstr>Machine Learning</vt:lpstr>
      <vt:lpstr>PowerPoint Presentation</vt:lpstr>
      <vt:lpstr>Bivariate Data</vt:lpstr>
      <vt:lpstr>Bivariate Data Visualization</vt:lpstr>
      <vt:lpstr>Bivariate Data – Covariance</vt:lpstr>
      <vt:lpstr>Bivariate Data – Correlation</vt:lpstr>
      <vt:lpstr>Bivariate Data – Correlation</vt:lpstr>
      <vt:lpstr>Multivariate Data Visualization</vt:lpstr>
      <vt:lpstr>Multivariate Data Visualization</vt:lpstr>
      <vt:lpstr>Why pairplot is useful?</vt:lpstr>
      <vt:lpstr>Multivariate Essential Mathematics</vt:lpstr>
      <vt:lpstr>Multivariate Essential Mathematics</vt:lpstr>
      <vt:lpstr>Multivariate Essential Mathematics</vt:lpstr>
      <vt:lpstr>Multivariate Essential Mathematics</vt:lpstr>
      <vt:lpstr>Multivariate Essential Mathematics</vt:lpstr>
      <vt:lpstr>Multivariate Essential Mathematics</vt:lpstr>
      <vt:lpstr>Multivariate Essential Mathematics</vt:lpstr>
      <vt:lpstr>Multivariate Essential Mathematics</vt:lpstr>
      <vt:lpstr>Multivariate Essential Mathematics</vt:lpstr>
      <vt:lpstr>Multivariate Essential Mathematics</vt:lpstr>
      <vt:lpstr>Multivariate Essential Mathematics</vt:lpstr>
      <vt:lpstr>POISSON AND BERNOULLI DISTRIBUTION</vt:lpstr>
      <vt:lpstr>Density Estimation</vt:lpstr>
      <vt:lpstr>Hypothesis Testing</vt:lpstr>
      <vt:lpstr>Hypothesis Testing</vt:lpstr>
      <vt:lpstr>Hypothesis Testing</vt:lpstr>
      <vt:lpstr>Hypothesis Testing</vt:lpstr>
      <vt:lpstr>Hypothesis Testing</vt:lpstr>
      <vt:lpstr>Hypothesis Testing</vt:lpstr>
      <vt:lpstr>Hypothesis Testing</vt:lpstr>
      <vt:lpstr>Feature Engineering</vt:lpstr>
      <vt:lpstr>Feature Engineering</vt:lpstr>
      <vt:lpstr>Feature Engineering</vt:lpstr>
      <vt:lpstr>Feature Engineering</vt:lpstr>
      <vt:lpstr>Feature Engineering</vt:lpstr>
      <vt:lpstr>Feature Engineering</vt:lpstr>
      <vt:lpstr>Characteristics of Good Features</vt:lpstr>
      <vt:lpstr>FEATURE SELECTION</vt:lpstr>
      <vt:lpstr>How Forward Selection Works </vt:lpstr>
      <vt:lpstr>FEATURE SELECTION</vt:lpstr>
      <vt:lpstr>Principal Component Analysis</vt:lpstr>
      <vt:lpstr>Principal Component Analysis</vt:lpstr>
      <vt:lpstr>Principal Component Analysis</vt:lpstr>
      <vt:lpstr>Principal Component Analysis</vt:lpstr>
      <vt:lpstr>PCA Algorithm</vt:lpstr>
      <vt:lpstr>PCA Example</vt:lpstr>
      <vt:lpstr>PCA Example</vt:lpstr>
      <vt:lpstr>PCA Example</vt:lpstr>
      <vt:lpstr>PCA Example</vt:lpstr>
      <vt:lpstr>PCA Example</vt:lpstr>
      <vt:lpstr>Verification</vt:lpstr>
      <vt:lpstr>LDA Algorithm</vt:lpstr>
      <vt:lpstr>LDA Algorithm</vt:lpstr>
      <vt:lpstr>LDA Algorithm</vt:lpstr>
      <vt:lpstr>SVD Algorithm</vt:lpstr>
      <vt:lpstr>SVD Algorithm</vt:lpstr>
      <vt:lpstr>SVD Example</vt:lpstr>
      <vt:lpstr>SVD Example</vt:lpstr>
      <vt:lpstr>SVD Example</vt:lpstr>
      <vt:lpstr>SVD Example</vt:lpstr>
      <vt:lpstr>Summary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DEKA, Loni</dc:creator>
  <cp:lastModifiedBy>Nidhi Joshi Parsai</cp:lastModifiedBy>
  <cp:revision>9</cp:revision>
  <dcterms:created xsi:type="dcterms:W3CDTF">2026-01-31T06:28:10Z</dcterms:created>
  <dcterms:modified xsi:type="dcterms:W3CDTF">2026-02-10T02:37:52Z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2021-09-21T00:00:00Z</vt:filetime>
  </property>
  <property fmtid="{D5CDD505-2E9C-101B-9397-08002B2CF9AE}" pid="3" name="Creator">
    <vt:lpwstr>Acrobat PDFMaker 21 for PowerPoint</vt:lpwstr>
  </property>
  <property fmtid="{D5CDD505-2E9C-101B-9397-08002B2CF9AE}" pid="4" name="LastSaved">
    <vt:filetime>2026-01-31T00:00:00Z</vt:filetime>
  </property>
  <property fmtid="{D5CDD505-2E9C-101B-9397-08002B2CF9AE}" pid="5" name="MSIP_Label_89f61502-7731-4690-a118-333634878cc9_ActionId">
    <vt:lpwstr>9c4a6877-dd85-4480-bbd1-0000c2928126</vt:lpwstr>
  </property>
  <property fmtid="{D5CDD505-2E9C-101B-9397-08002B2CF9AE}" pid="6" name="MSIP_Label_89f61502-7731-4690-a118-333634878cc9_ContentBits">
    <vt:lpwstr>0</vt:lpwstr>
  </property>
  <property fmtid="{D5CDD505-2E9C-101B-9397-08002B2CF9AE}" pid="7" name="MSIP_Label_89f61502-7731-4690-a118-333634878cc9_Enabled">
    <vt:lpwstr>true</vt:lpwstr>
  </property>
  <property fmtid="{D5CDD505-2E9C-101B-9397-08002B2CF9AE}" pid="8" name="MSIP_Label_89f61502-7731-4690-a118-333634878cc9_Method">
    <vt:lpwstr>Standard</vt:lpwstr>
  </property>
  <property fmtid="{D5CDD505-2E9C-101B-9397-08002B2CF9AE}" pid="9" name="MSIP_Label_89f61502-7731-4690-a118-333634878cc9_Name">
    <vt:lpwstr>Internal</vt:lpwstr>
  </property>
  <property fmtid="{D5CDD505-2E9C-101B-9397-08002B2CF9AE}" pid="10" name="MSIP_Label_89f61502-7731-4690-a118-333634878cc9_SetDate">
    <vt:lpwstr>2020-05-20T10:14:44Z</vt:lpwstr>
  </property>
  <property fmtid="{D5CDD505-2E9C-101B-9397-08002B2CF9AE}" pid="11" name="MSIP_Label_89f61502-7731-4690-a118-333634878cc9_SiteId">
    <vt:lpwstr>91761b62-4c45-43f5-9f0e-be8ad9b551ff</vt:lpwstr>
  </property>
  <property fmtid="{D5CDD505-2E9C-101B-9397-08002B2CF9AE}" pid="12" name="Producer">
    <vt:lpwstr>Adobe PDF Library 21.5.80</vt:lpwstr>
  </property>
</Properties>
</file>